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3" r:id="rId3"/>
    <p:sldId id="294" r:id="rId4"/>
    <p:sldId id="319" r:id="rId5"/>
    <p:sldId id="258" r:id="rId6"/>
    <p:sldId id="304" r:id="rId7"/>
    <p:sldId id="305" r:id="rId8"/>
    <p:sldId id="306" r:id="rId9"/>
    <p:sldId id="307" r:id="rId10"/>
    <p:sldId id="308" r:id="rId11"/>
    <p:sldId id="324" r:id="rId12"/>
    <p:sldId id="309" r:id="rId13"/>
    <p:sldId id="310" r:id="rId14"/>
    <p:sldId id="311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299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D562D-836B-40FB-A8E4-28D35D5290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D6FDB1-22D2-4ADF-829A-C3BB6833E620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Main Features</a:t>
          </a:r>
          <a:endParaRPr lang="en-US" dirty="0"/>
        </a:p>
      </dgm:t>
    </dgm:pt>
    <dgm:pt modelId="{E60C4E3D-D2E5-4541-A844-B81ED6B2EE9A}" type="parTrans" cxnId="{D79FD040-67DD-4AD1-BA2C-CB0639530369}">
      <dgm:prSet/>
      <dgm:spPr/>
      <dgm:t>
        <a:bodyPr/>
        <a:lstStyle/>
        <a:p>
          <a:endParaRPr lang="en-US"/>
        </a:p>
      </dgm:t>
    </dgm:pt>
    <dgm:pt modelId="{06F78F39-99AF-4D53-8DC7-7C9537F9C93A}" type="sibTrans" cxnId="{D79FD040-67DD-4AD1-BA2C-CB0639530369}">
      <dgm:prSet/>
      <dgm:spPr/>
      <dgm:t>
        <a:bodyPr/>
        <a:lstStyle/>
        <a:p>
          <a:endParaRPr lang="en-US"/>
        </a:p>
      </dgm:t>
    </dgm:pt>
    <dgm:pt modelId="{36A8F4CC-BD83-4C45-AFDD-7BA5FC90F06E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mtClean="0"/>
            <a:t>Roles</a:t>
          </a:r>
          <a:endParaRPr lang="en-US"/>
        </a:p>
      </dgm:t>
    </dgm:pt>
    <dgm:pt modelId="{6AAD4A93-73F9-41B1-BAFB-4A798910FBC3}" type="parTrans" cxnId="{F76E3F07-A1ED-4556-8F94-22A4B22FFA07}">
      <dgm:prSet/>
      <dgm:spPr/>
      <dgm:t>
        <a:bodyPr/>
        <a:lstStyle/>
        <a:p>
          <a:endParaRPr lang="en-US"/>
        </a:p>
      </dgm:t>
    </dgm:pt>
    <dgm:pt modelId="{59CA092C-A032-4B55-AF5C-130BB04E4FA0}" type="sibTrans" cxnId="{F76E3F07-A1ED-4556-8F94-22A4B22FFA07}">
      <dgm:prSet/>
      <dgm:spPr/>
      <dgm:t>
        <a:bodyPr/>
        <a:lstStyle/>
        <a:p>
          <a:endParaRPr lang="en-US"/>
        </a:p>
      </dgm:t>
    </dgm:pt>
    <dgm:pt modelId="{562803A2-8D19-4565-8E92-5C82B1D674FA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Workflow</a:t>
          </a:r>
          <a:endParaRPr lang="en-US" dirty="0"/>
        </a:p>
      </dgm:t>
    </dgm:pt>
    <dgm:pt modelId="{9998EC6A-1C32-4D3D-A0FA-462124C41C21}" type="parTrans" cxnId="{A06753C7-3813-4930-AA34-6F9070EC3198}">
      <dgm:prSet/>
      <dgm:spPr/>
      <dgm:t>
        <a:bodyPr/>
        <a:lstStyle/>
        <a:p>
          <a:endParaRPr lang="en-US"/>
        </a:p>
      </dgm:t>
    </dgm:pt>
    <dgm:pt modelId="{C396B7E7-09FE-459C-9823-3AAB35ED7778}" type="sibTrans" cxnId="{A06753C7-3813-4930-AA34-6F9070EC3198}">
      <dgm:prSet/>
      <dgm:spPr/>
      <dgm:t>
        <a:bodyPr/>
        <a:lstStyle/>
        <a:p>
          <a:endParaRPr lang="en-US"/>
        </a:p>
      </dgm:t>
    </dgm:pt>
    <dgm:pt modelId="{3BA3116F-200C-422B-BF69-5601A661C595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Roles and Responsibilities</a:t>
          </a:r>
          <a:endParaRPr lang="en-US" dirty="0"/>
        </a:p>
      </dgm:t>
    </dgm:pt>
    <dgm:pt modelId="{CB7CFFFB-73D4-4B57-990B-DAD432CF67C9}" type="parTrans" cxnId="{A8767EF8-B4A8-4BA7-B920-3FD9D4E879FF}">
      <dgm:prSet/>
      <dgm:spPr/>
      <dgm:t>
        <a:bodyPr/>
        <a:lstStyle/>
        <a:p>
          <a:endParaRPr lang="en-US"/>
        </a:p>
      </dgm:t>
    </dgm:pt>
    <dgm:pt modelId="{F4602AF3-1A30-408F-8271-BF427CE5C722}" type="sibTrans" cxnId="{A8767EF8-B4A8-4BA7-B920-3FD9D4E879FF}">
      <dgm:prSet/>
      <dgm:spPr/>
      <dgm:t>
        <a:bodyPr/>
        <a:lstStyle/>
        <a:p>
          <a:endParaRPr lang="en-US"/>
        </a:p>
      </dgm:t>
    </dgm:pt>
    <dgm:pt modelId="{F02FA2EB-9521-418C-BCA4-7B5E10AB9E1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mtClean="0"/>
            <a:t>Support Resources</a:t>
          </a:r>
          <a:endParaRPr lang="en-US"/>
        </a:p>
      </dgm:t>
    </dgm:pt>
    <dgm:pt modelId="{89B9BF9A-BFE7-4E33-B23B-CFCF37AD23F6}" type="parTrans" cxnId="{C8B95B80-46A9-4D79-87AF-67DB218FD8D5}">
      <dgm:prSet/>
      <dgm:spPr/>
      <dgm:t>
        <a:bodyPr/>
        <a:lstStyle/>
        <a:p>
          <a:endParaRPr lang="en-US"/>
        </a:p>
      </dgm:t>
    </dgm:pt>
    <dgm:pt modelId="{17DF72EB-AB73-4495-97D3-6695A517BB7C}" type="sibTrans" cxnId="{C8B95B80-46A9-4D79-87AF-67DB218FD8D5}">
      <dgm:prSet/>
      <dgm:spPr/>
      <dgm:t>
        <a:bodyPr/>
        <a:lstStyle/>
        <a:p>
          <a:endParaRPr lang="en-US"/>
        </a:p>
      </dgm:t>
    </dgm:pt>
    <dgm:pt modelId="{060CD15E-CA09-4EF0-965E-5BF373E72138}" type="pres">
      <dgm:prSet presAssocID="{922D562D-836B-40FB-A8E4-28D35D5290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0B40C-2A0B-454E-99AF-CC9BFE387FF3}" type="pres">
      <dgm:prSet presAssocID="{42D6FDB1-22D2-4ADF-829A-C3BB6833E62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5109C-4887-471A-843F-788C7AF746D0}" type="pres">
      <dgm:prSet presAssocID="{06F78F39-99AF-4D53-8DC7-7C9537F9C93A}" presName="spacer" presStyleCnt="0"/>
      <dgm:spPr/>
    </dgm:pt>
    <dgm:pt modelId="{A8494626-64BA-4FFD-8713-AE70B7DAF37C}" type="pres">
      <dgm:prSet presAssocID="{36A8F4CC-BD83-4C45-AFDD-7BA5FC90F06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E2BD8-1401-4EB0-8344-832C8F0B0832}" type="pres">
      <dgm:prSet presAssocID="{59CA092C-A032-4B55-AF5C-130BB04E4FA0}" presName="spacer" presStyleCnt="0"/>
      <dgm:spPr/>
    </dgm:pt>
    <dgm:pt modelId="{6FBF5457-E979-4740-A83A-A2C86E64CF8C}" type="pres">
      <dgm:prSet presAssocID="{562803A2-8D19-4565-8E92-5C82B1D674F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20851-935B-4A27-BC6D-39A6CA47849A}" type="pres">
      <dgm:prSet presAssocID="{C396B7E7-09FE-459C-9823-3AAB35ED7778}" presName="spacer" presStyleCnt="0"/>
      <dgm:spPr/>
    </dgm:pt>
    <dgm:pt modelId="{BD6D3231-76B2-426F-98D8-76635AF6EDC5}" type="pres">
      <dgm:prSet presAssocID="{3BA3116F-200C-422B-BF69-5601A661C59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E7B6F-C3F6-4425-A182-723DB82E615A}" type="pres">
      <dgm:prSet presAssocID="{F4602AF3-1A30-408F-8271-BF427CE5C722}" presName="spacer" presStyleCnt="0"/>
      <dgm:spPr/>
    </dgm:pt>
    <dgm:pt modelId="{5B298A53-11B6-4F56-9380-AFC023995D3C}" type="pres">
      <dgm:prSet presAssocID="{F02FA2EB-9521-418C-BCA4-7B5E10AB9E1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D48C69-8F6E-4355-809E-72A1A04F9495}" type="presOf" srcId="{3BA3116F-200C-422B-BF69-5601A661C595}" destId="{BD6D3231-76B2-426F-98D8-76635AF6EDC5}" srcOrd="0" destOrd="0" presId="urn:microsoft.com/office/officeart/2005/8/layout/vList2"/>
    <dgm:cxn modelId="{6A577AB9-151C-4364-B39F-57D4BAB1F1D7}" type="presOf" srcId="{562803A2-8D19-4565-8E92-5C82B1D674FA}" destId="{6FBF5457-E979-4740-A83A-A2C86E64CF8C}" srcOrd="0" destOrd="0" presId="urn:microsoft.com/office/officeart/2005/8/layout/vList2"/>
    <dgm:cxn modelId="{E1AD4200-9613-4574-B2B3-BBD42A7709C7}" type="presOf" srcId="{36A8F4CC-BD83-4C45-AFDD-7BA5FC90F06E}" destId="{A8494626-64BA-4FFD-8713-AE70B7DAF37C}" srcOrd="0" destOrd="0" presId="urn:microsoft.com/office/officeart/2005/8/layout/vList2"/>
    <dgm:cxn modelId="{F7627C8B-CF68-4139-BA57-0B00F200000F}" type="presOf" srcId="{42D6FDB1-22D2-4ADF-829A-C3BB6833E620}" destId="{79E0B40C-2A0B-454E-99AF-CC9BFE387FF3}" srcOrd="0" destOrd="0" presId="urn:microsoft.com/office/officeart/2005/8/layout/vList2"/>
    <dgm:cxn modelId="{F76E3F07-A1ED-4556-8F94-22A4B22FFA07}" srcId="{922D562D-836B-40FB-A8E4-28D35D529057}" destId="{36A8F4CC-BD83-4C45-AFDD-7BA5FC90F06E}" srcOrd="1" destOrd="0" parTransId="{6AAD4A93-73F9-41B1-BAFB-4A798910FBC3}" sibTransId="{59CA092C-A032-4B55-AF5C-130BB04E4FA0}"/>
    <dgm:cxn modelId="{D79FD040-67DD-4AD1-BA2C-CB0639530369}" srcId="{922D562D-836B-40FB-A8E4-28D35D529057}" destId="{42D6FDB1-22D2-4ADF-829A-C3BB6833E620}" srcOrd="0" destOrd="0" parTransId="{E60C4E3D-D2E5-4541-A844-B81ED6B2EE9A}" sibTransId="{06F78F39-99AF-4D53-8DC7-7C9537F9C93A}"/>
    <dgm:cxn modelId="{A06753C7-3813-4930-AA34-6F9070EC3198}" srcId="{922D562D-836B-40FB-A8E4-28D35D529057}" destId="{562803A2-8D19-4565-8E92-5C82B1D674FA}" srcOrd="2" destOrd="0" parTransId="{9998EC6A-1C32-4D3D-A0FA-462124C41C21}" sibTransId="{C396B7E7-09FE-459C-9823-3AAB35ED7778}"/>
    <dgm:cxn modelId="{A8767EF8-B4A8-4BA7-B920-3FD9D4E879FF}" srcId="{922D562D-836B-40FB-A8E4-28D35D529057}" destId="{3BA3116F-200C-422B-BF69-5601A661C595}" srcOrd="3" destOrd="0" parTransId="{CB7CFFFB-73D4-4B57-990B-DAD432CF67C9}" sibTransId="{F4602AF3-1A30-408F-8271-BF427CE5C722}"/>
    <dgm:cxn modelId="{A2CBBA6D-2144-45CE-A403-E67CC12E72E8}" type="presOf" srcId="{F02FA2EB-9521-418C-BCA4-7B5E10AB9E11}" destId="{5B298A53-11B6-4F56-9380-AFC023995D3C}" srcOrd="0" destOrd="0" presId="urn:microsoft.com/office/officeart/2005/8/layout/vList2"/>
    <dgm:cxn modelId="{C8B95B80-46A9-4D79-87AF-67DB218FD8D5}" srcId="{922D562D-836B-40FB-A8E4-28D35D529057}" destId="{F02FA2EB-9521-418C-BCA4-7B5E10AB9E11}" srcOrd="4" destOrd="0" parTransId="{89B9BF9A-BFE7-4E33-B23B-CFCF37AD23F6}" sibTransId="{17DF72EB-AB73-4495-97D3-6695A517BB7C}"/>
    <dgm:cxn modelId="{316BFF04-AE04-4AA9-943A-29ED2FD08689}" type="presOf" srcId="{922D562D-836B-40FB-A8E4-28D35D529057}" destId="{060CD15E-CA09-4EF0-965E-5BF373E72138}" srcOrd="0" destOrd="0" presId="urn:microsoft.com/office/officeart/2005/8/layout/vList2"/>
    <dgm:cxn modelId="{49BEE6D9-8FA0-4828-912A-26DC4853C574}" type="presParOf" srcId="{060CD15E-CA09-4EF0-965E-5BF373E72138}" destId="{79E0B40C-2A0B-454E-99AF-CC9BFE387FF3}" srcOrd="0" destOrd="0" presId="urn:microsoft.com/office/officeart/2005/8/layout/vList2"/>
    <dgm:cxn modelId="{7F3D5609-1BC9-4FBD-B240-7C4C4334DB18}" type="presParOf" srcId="{060CD15E-CA09-4EF0-965E-5BF373E72138}" destId="{67D5109C-4887-471A-843F-788C7AF746D0}" srcOrd="1" destOrd="0" presId="urn:microsoft.com/office/officeart/2005/8/layout/vList2"/>
    <dgm:cxn modelId="{0C0419F9-1B06-43D1-B632-D3E02347B3D2}" type="presParOf" srcId="{060CD15E-CA09-4EF0-965E-5BF373E72138}" destId="{A8494626-64BA-4FFD-8713-AE70B7DAF37C}" srcOrd="2" destOrd="0" presId="urn:microsoft.com/office/officeart/2005/8/layout/vList2"/>
    <dgm:cxn modelId="{9337FEA3-C5A7-4088-9005-4ECE8D46B8C6}" type="presParOf" srcId="{060CD15E-CA09-4EF0-965E-5BF373E72138}" destId="{204E2BD8-1401-4EB0-8344-832C8F0B0832}" srcOrd="3" destOrd="0" presId="urn:microsoft.com/office/officeart/2005/8/layout/vList2"/>
    <dgm:cxn modelId="{C8DAB4A1-AE73-4CAD-AE4F-327BBB938647}" type="presParOf" srcId="{060CD15E-CA09-4EF0-965E-5BF373E72138}" destId="{6FBF5457-E979-4740-A83A-A2C86E64CF8C}" srcOrd="4" destOrd="0" presId="urn:microsoft.com/office/officeart/2005/8/layout/vList2"/>
    <dgm:cxn modelId="{C2924BD4-6475-4CCE-9EC4-D3326AF4962D}" type="presParOf" srcId="{060CD15E-CA09-4EF0-965E-5BF373E72138}" destId="{ACB20851-935B-4A27-BC6D-39A6CA47849A}" srcOrd="5" destOrd="0" presId="urn:microsoft.com/office/officeart/2005/8/layout/vList2"/>
    <dgm:cxn modelId="{ED31D247-6FA1-476D-8299-B368E20CA680}" type="presParOf" srcId="{060CD15E-CA09-4EF0-965E-5BF373E72138}" destId="{BD6D3231-76B2-426F-98D8-76635AF6EDC5}" srcOrd="6" destOrd="0" presId="urn:microsoft.com/office/officeart/2005/8/layout/vList2"/>
    <dgm:cxn modelId="{815E38B0-E230-4F98-9551-4163F3015942}" type="presParOf" srcId="{060CD15E-CA09-4EF0-965E-5BF373E72138}" destId="{5CAE7B6F-C3F6-4425-A182-723DB82E615A}" srcOrd="7" destOrd="0" presId="urn:microsoft.com/office/officeart/2005/8/layout/vList2"/>
    <dgm:cxn modelId="{7D695BD0-DEA4-4E5E-94AE-41FAD0BB7C7D}" type="presParOf" srcId="{060CD15E-CA09-4EF0-965E-5BF373E72138}" destId="{5B298A53-11B6-4F56-9380-AFC023995D3C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EF7E9C-7109-4545-9F9E-1CD09A516D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21FC4D-7BBB-4A1E-882D-AD31DEDB38F3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z="2800" b="1" dirty="0" smtClean="0"/>
            <a:t>Create or Update Workflow.</a:t>
          </a:r>
          <a:endParaRPr lang="en-US" sz="2800" dirty="0"/>
        </a:p>
      </dgm:t>
    </dgm:pt>
    <dgm:pt modelId="{0D6C4394-5F78-455B-A93C-8E1343248442}" type="parTrans" cxnId="{A452B2AA-612C-4E13-AED4-E6D75777C927}">
      <dgm:prSet/>
      <dgm:spPr/>
      <dgm:t>
        <a:bodyPr/>
        <a:lstStyle/>
        <a:p>
          <a:endParaRPr lang="en-US" sz="2800"/>
        </a:p>
      </dgm:t>
    </dgm:pt>
    <dgm:pt modelId="{10243359-A753-43B3-B00B-D6A81AB1FFD4}" type="sibTrans" cxnId="{A452B2AA-612C-4E13-AED4-E6D75777C927}">
      <dgm:prSet/>
      <dgm:spPr/>
      <dgm:t>
        <a:bodyPr/>
        <a:lstStyle/>
        <a:p>
          <a:endParaRPr lang="en-US" sz="2800"/>
        </a:p>
      </dgm:t>
    </dgm:pt>
    <dgm:pt modelId="{9BC97A18-1CBC-48B2-AD82-E3359C1DAD09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z="2800" b="1" dirty="0" smtClean="0"/>
            <a:t>Generation of PAR’s for the respective Officers.</a:t>
          </a:r>
          <a:endParaRPr lang="en-US" sz="2800" dirty="0"/>
        </a:p>
      </dgm:t>
    </dgm:pt>
    <dgm:pt modelId="{5CB6B2CD-E46D-4083-8E7F-526215D191DE}" type="parTrans" cxnId="{517A893D-1632-45A2-96D2-E0817A35D0CC}">
      <dgm:prSet/>
      <dgm:spPr/>
      <dgm:t>
        <a:bodyPr/>
        <a:lstStyle/>
        <a:p>
          <a:endParaRPr lang="en-US" sz="2800"/>
        </a:p>
      </dgm:t>
    </dgm:pt>
    <dgm:pt modelId="{8CCB0693-5748-491B-AB95-36C877B91E88}" type="sibTrans" cxnId="{517A893D-1632-45A2-96D2-E0817A35D0CC}">
      <dgm:prSet/>
      <dgm:spPr/>
      <dgm:t>
        <a:bodyPr/>
        <a:lstStyle/>
        <a:p>
          <a:endParaRPr lang="en-US" sz="2800"/>
        </a:p>
      </dgm:t>
    </dgm:pt>
    <dgm:pt modelId="{44278F6D-67B1-4510-80A4-27FC27B1B429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z="2800" b="1" dirty="0" smtClean="0"/>
            <a:t>Writing Section I, Sign &amp; Send to the Officers.</a:t>
          </a:r>
          <a:endParaRPr lang="en-US" sz="2800" dirty="0"/>
        </a:p>
      </dgm:t>
    </dgm:pt>
    <dgm:pt modelId="{78201635-C812-430C-A647-3C9E6BFEF596}" type="parTrans" cxnId="{93C07759-9D35-4A97-BAE8-8583B37DCAEC}">
      <dgm:prSet/>
      <dgm:spPr/>
      <dgm:t>
        <a:bodyPr/>
        <a:lstStyle/>
        <a:p>
          <a:endParaRPr lang="en-US" sz="2800"/>
        </a:p>
      </dgm:t>
    </dgm:pt>
    <dgm:pt modelId="{C7FD357C-4F72-4610-96BA-2ECEAA63B215}" type="sibTrans" cxnId="{93C07759-9D35-4A97-BAE8-8583B37DCAEC}">
      <dgm:prSet/>
      <dgm:spPr/>
      <dgm:t>
        <a:bodyPr/>
        <a:lstStyle/>
        <a:p>
          <a:endParaRPr lang="en-US" sz="2800"/>
        </a:p>
      </dgm:t>
    </dgm:pt>
    <dgm:pt modelId="{5327BD34-57D0-4643-A8ED-02329395E4CE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z="2800" b="1" dirty="0" smtClean="0"/>
            <a:t>Disclosure of PAR’s to the Officers.</a:t>
          </a:r>
          <a:endParaRPr lang="en-US" sz="2800" dirty="0"/>
        </a:p>
      </dgm:t>
    </dgm:pt>
    <dgm:pt modelId="{8ADC6495-A2D2-4D72-AB67-EE6F110D48A2}" type="parTrans" cxnId="{00E0388C-60D4-441A-9A6D-FF832A885C18}">
      <dgm:prSet/>
      <dgm:spPr/>
      <dgm:t>
        <a:bodyPr/>
        <a:lstStyle/>
        <a:p>
          <a:endParaRPr lang="en-US" sz="2800"/>
        </a:p>
      </dgm:t>
    </dgm:pt>
    <dgm:pt modelId="{E9803A5D-3FBD-4F66-9E2C-E5B319840C72}" type="sibTrans" cxnId="{00E0388C-60D4-441A-9A6D-FF832A885C18}">
      <dgm:prSet/>
      <dgm:spPr/>
      <dgm:t>
        <a:bodyPr/>
        <a:lstStyle/>
        <a:p>
          <a:endParaRPr lang="en-US" sz="2800"/>
        </a:p>
      </dgm:t>
    </dgm:pt>
    <dgm:pt modelId="{5B68F5CC-15F9-416A-9BDE-7BED9D041AC3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z="2800" b="1" dirty="0" smtClean="0"/>
            <a:t>Closure of completed PAR’s.</a:t>
          </a:r>
          <a:endParaRPr lang="en-US" sz="2800" dirty="0"/>
        </a:p>
      </dgm:t>
    </dgm:pt>
    <dgm:pt modelId="{CDC524CF-73D8-4E8A-9A83-B069666AB462}" type="parTrans" cxnId="{FF89E404-B7BD-43D0-8186-4978B6D67FE2}">
      <dgm:prSet/>
      <dgm:spPr/>
      <dgm:t>
        <a:bodyPr/>
        <a:lstStyle/>
        <a:p>
          <a:endParaRPr lang="en-US" sz="2800"/>
        </a:p>
      </dgm:t>
    </dgm:pt>
    <dgm:pt modelId="{598FDDD8-C7E0-46E5-8050-5E318B8471C7}" type="sibTrans" cxnId="{FF89E404-B7BD-43D0-8186-4978B6D67FE2}">
      <dgm:prSet/>
      <dgm:spPr/>
      <dgm:t>
        <a:bodyPr/>
        <a:lstStyle/>
        <a:p>
          <a:endParaRPr lang="en-US" sz="2800"/>
        </a:p>
      </dgm:t>
    </dgm:pt>
    <dgm:pt modelId="{05004C5A-A0C8-4E1A-9F10-B1D0B5059122}" type="pres">
      <dgm:prSet presAssocID="{35EF7E9C-7109-4545-9F9E-1CD09A516D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66AD3A-D820-486F-A87F-3F91AC4C0CAF}" type="pres">
      <dgm:prSet presAssocID="{8F21FC4D-7BBB-4A1E-882D-AD31DEDB38F3}" presName="parentText" presStyleLbl="node1" presStyleIdx="0" presStyleCnt="5" custLinFactNeighborY="1891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8334B3-98EF-4A0F-8488-9FEF46C58FC4}" type="pres">
      <dgm:prSet presAssocID="{10243359-A753-43B3-B00B-D6A81AB1FFD4}" presName="spacer" presStyleCnt="0"/>
      <dgm:spPr/>
    </dgm:pt>
    <dgm:pt modelId="{039B12B5-63DB-44E4-B742-1F77DC7EFE12}" type="pres">
      <dgm:prSet presAssocID="{9BC97A18-1CBC-48B2-AD82-E3359C1DAD0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345A5-4336-4BBA-989A-661CC7791351}" type="pres">
      <dgm:prSet presAssocID="{8CCB0693-5748-491B-AB95-36C877B91E88}" presName="spacer" presStyleCnt="0"/>
      <dgm:spPr/>
    </dgm:pt>
    <dgm:pt modelId="{10BCDEC4-FE53-4E42-90B1-52CC23C183FA}" type="pres">
      <dgm:prSet presAssocID="{44278F6D-67B1-4510-80A4-27FC27B1B42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3EF3D-832E-48A5-B4A8-2DC5FC21042C}" type="pres">
      <dgm:prSet presAssocID="{C7FD357C-4F72-4610-96BA-2ECEAA63B215}" presName="spacer" presStyleCnt="0"/>
      <dgm:spPr/>
    </dgm:pt>
    <dgm:pt modelId="{B4EC39FB-D147-4AA5-913A-0D7FE1287C15}" type="pres">
      <dgm:prSet presAssocID="{5327BD34-57D0-4643-A8ED-02329395E4C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41989-1FA9-424F-8BFF-19F3DB24EBF9}" type="pres">
      <dgm:prSet presAssocID="{E9803A5D-3FBD-4F66-9E2C-E5B319840C72}" presName="spacer" presStyleCnt="0"/>
      <dgm:spPr/>
    </dgm:pt>
    <dgm:pt modelId="{B9871629-B3E7-4DFF-9985-2A19F4A9C427}" type="pres">
      <dgm:prSet presAssocID="{5B68F5CC-15F9-416A-9BDE-7BED9D041AC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E0388C-60D4-441A-9A6D-FF832A885C18}" srcId="{35EF7E9C-7109-4545-9F9E-1CD09A516D35}" destId="{5327BD34-57D0-4643-A8ED-02329395E4CE}" srcOrd="3" destOrd="0" parTransId="{8ADC6495-A2D2-4D72-AB67-EE6F110D48A2}" sibTransId="{E9803A5D-3FBD-4F66-9E2C-E5B319840C72}"/>
    <dgm:cxn modelId="{93C07759-9D35-4A97-BAE8-8583B37DCAEC}" srcId="{35EF7E9C-7109-4545-9F9E-1CD09A516D35}" destId="{44278F6D-67B1-4510-80A4-27FC27B1B429}" srcOrd="2" destOrd="0" parTransId="{78201635-C812-430C-A647-3C9E6BFEF596}" sibTransId="{C7FD357C-4F72-4610-96BA-2ECEAA63B215}"/>
    <dgm:cxn modelId="{8FE95056-1816-4DEA-816E-21CB2A982F0A}" type="presOf" srcId="{35EF7E9C-7109-4545-9F9E-1CD09A516D35}" destId="{05004C5A-A0C8-4E1A-9F10-B1D0B5059122}" srcOrd="0" destOrd="0" presId="urn:microsoft.com/office/officeart/2005/8/layout/vList2"/>
    <dgm:cxn modelId="{A452B2AA-612C-4E13-AED4-E6D75777C927}" srcId="{35EF7E9C-7109-4545-9F9E-1CD09A516D35}" destId="{8F21FC4D-7BBB-4A1E-882D-AD31DEDB38F3}" srcOrd="0" destOrd="0" parTransId="{0D6C4394-5F78-455B-A93C-8E1343248442}" sibTransId="{10243359-A753-43B3-B00B-D6A81AB1FFD4}"/>
    <dgm:cxn modelId="{B4DE2492-6981-4E02-B039-BC15B51A6848}" type="presOf" srcId="{5327BD34-57D0-4643-A8ED-02329395E4CE}" destId="{B4EC39FB-D147-4AA5-913A-0D7FE1287C15}" srcOrd="0" destOrd="0" presId="urn:microsoft.com/office/officeart/2005/8/layout/vList2"/>
    <dgm:cxn modelId="{20CD9C31-3485-4C52-8932-F5B51C018B91}" type="presOf" srcId="{8F21FC4D-7BBB-4A1E-882D-AD31DEDB38F3}" destId="{5266AD3A-D820-486F-A87F-3F91AC4C0CAF}" srcOrd="0" destOrd="0" presId="urn:microsoft.com/office/officeart/2005/8/layout/vList2"/>
    <dgm:cxn modelId="{2731A3A4-DC7D-4162-B5BA-B1BA33C17388}" type="presOf" srcId="{5B68F5CC-15F9-416A-9BDE-7BED9D041AC3}" destId="{B9871629-B3E7-4DFF-9985-2A19F4A9C427}" srcOrd="0" destOrd="0" presId="urn:microsoft.com/office/officeart/2005/8/layout/vList2"/>
    <dgm:cxn modelId="{517A893D-1632-45A2-96D2-E0817A35D0CC}" srcId="{35EF7E9C-7109-4545-9F9E-1CD09A516D35}" destId="{9BC97A18-1CBC-48B2-AD82-E3359C1DAD09}" srcOrd="1" destOrd="0" parTransId="{5CB6B2CD-E46D-4083-8E7F-526215D191DE}" sibTransId="{8CCB0693-5748-491B-AB95-36C877B91E88}"/>
    <dgm:cxn modelId="{759289BE-ADF4-4CD5-A68B-378672662645}" type="presOf" srcId="{9BC97A18-1CBC-48B2-AD82-E3359C1DAD09}" destId="{039B12B5-63DB-44E4-B742-1F77DC7EFE12}" srcOrd="0" destOrd="0" presId="urn:microsoft.com/office/officeart/2005/8/layout/vList2"/>
    <dgm:cxn modelId="{A1169D54-BC6A-41D2-9ADA-B88913F7BEA3}" type="presOf" srcId="{44278F6D-67B1-4510-80A4-27FC27B1B429}" destId="{10BCDEC4-FE53-4E42-90B1-52CC23C183FA}" srcOrd="0" destOrd="0" presId="urn:microsoft.com/office/officeart/2005/8/layout/vList2"/>
    <dgm:cxn modelId="{FF89E404-B7BD-43D0-8186-4978B6D67FE2}" srcId="{35EF7E9C-7109-4545-9F9E-1CD09A516D35}" destId="{5B68F5CC-15F9-416A-9BDE-7BED9D041AC3}" srcOrd="4" destOrd="0" parTransId="{CDC524CF-73D8-4E8A-9A83-B069666AB462}" sibTransId="{598FDDD8-C7E0-46E5-8050-5E318B8471C7}"/>
    <dgm:cxn modelId="{E3D4A6B7-CFD2-4751-A6C8-0E3950C330A0}" type="presParOf" srcId="{05004C5A-A0C8-4E1A-9F10-B1D0B5059122}" destId="{5266AD3A-D820-486F-A87F-3F91AC4C0CAF}" srcOrd="0" destOrd="0" presId="urn:microsoft.com/office/officeart/2005/8/layout/vList2"/>
    <dgm:cxn modelId="{72407E03-9F0B-4F9B-A74F-3178A00341C5}" type="presParOf" srcId="{05004C5A-A0C8-4E1A-9F10-B1D0B5059122}" destId="{278334B3-98EF-4A0F-8488-9FEF46C58FC4}" srcOrd="1" destOrd="0" presId="urn:microsoft.com/office/officeart/2005/8/layout/vList2"/>
    <dgm:cxn modelId="{09422F7C-8063-4A14-A723-6AF6CDA02528}" type="presParOf" srcId="{05004C5A-A0C8-4E1A-9F10-B1D0B5059122}" destId="{039B12B5-63DB-44E4-B742-1F77DC7EFE12}" srcOrd="2" destOrd="0" presId="urn:microsoft.com/office/officeart/2005/8/layout/vList2"/>
    <dgm:cxn modelId="{167822AF-524E-42A5-AAF6-780BDE04E388}" type="presParOf" srcId="{05004C5A-A0C8-4E1A-9F10-B1D0B5059122}" destId="{3E1345A5-4336-4BBA-989A-661CC7791351}" srcOrd="3" destOrd="0" presId="urn:microsoft.com/office/officeart/2005/8/layout/vList2"/>
    <dgm:cxn modelId="{AD10E9EF-575C-466C-9F20-6C64B1C32948}" type="presParOf" srcId="{05004C5A-A0C8-4E1A-9F10-B1D0B5059122}" destId="{10BCDEC4-FE53-4E42-90B1-52CC23C183FA}" srcOrd="4" destOrd="0" presId="urn:microsoft.com/office/officeart/2005/8/layout/vList2"/>
    <dgm:cxn modelId="{6C803B5A-AD3A-4D10-837D-27D1A489A802}" type="presParOf" srcId="{05004C5A-A0C8-4E1A-9F10-B1D0B5059122}" destId="{4B43EF3D-832E-48A5-B4A8-2DC5FC21042C}" srcOrd="5" destOrd="0" presId="urn:microsoft.com/office/officeart/2005/8/layout/vList2"/>
    <dgm:cxn modelId="{907140B2-D750-46FA-A054-2F2EA1BEF9BD}" type="presParOf" srcId="{05004C5A-A0C8-4E1A-9F10-B1D0B5059122}" destId="{B4EC39FB-D147-4AA5-913A-0D7FE1287C15}" srcOrd="6" destOrd="0" presId="urn:microsoft.com/office/officeart/2005/8/layout/vList2"/>
    <dgm:cxn modelId="{BC9BF011-2EFD-472C-AF23-CF315C9BD4AA}" type="presParOf" srcId="{05004C5A-A0C8-4E1A-9F10-B1D0B5059122}" destId="{7CC41989-1FA9-424F-8BFF-19F3DB24EBF9}" srcOrd="7" destOrd="0" presId="urn:microsoft.com/office/officeart/2005/8/layout/vList2"/>
    <dgm:cxn modelId="{ACE93786-D307-40AD-AAD2-103FD5046A97}" type="presParOf" srcId="{05004C5A-A0C8-4E1A-9F10-B1D0B5059122}" destId="{B9871629-B3E7-4DFF-9985-2A19F4A9C427}" srcOrd="8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37237B-38E0-4087-97EE-EFB41612D5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3BE911-00A3-4E80-9BE6-8EAAA9A39495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1.User Manuals</a:t>
          </a:r>
          <a:endParaRPr lang="en-US" dirty="0"/>
        </a:p>
      </dgm:t>
    </dgm:pt>
    <dgm:pt modelId="{29B1A06F-9EFF-472A-999A-46D9E286574C}" type="parTrans" cxnId="{B01B1CE7-3841-4332-ADD6-4EDFA7F24D7D}">
      <dgm:prSet/>
      <dgm:spPr/>
      <dgm:t>
        <a:bodyPr/>
        <a:lstStyle/>
        <a:p>
          <a:endParaRPr lang="en-US"/>
        </a:p>
      </dgm:t>
    </dgm:pt>
    <dgm:pt modelId="{8667DC71-93F1-4975-B00B-60C54E36EF22}" type="sibTrans" cxnId="{B01B1CE7-3841-4332-ADD6-4EDFA7F24D7D}">
      <dgm:prSet/>
      <dgm:spPr/>
      <dgm:t>
        <a:bodyPr/>
        <a:lstStyle/>
        <a:p>
          <a:endParaRPr lang="en-US"/>
        </a:p>
      </dgm:t>
    </dgm:pt>
    <dgm:pt modelId="{CBCD23C2-E938-481D-9FAF-7A5984692B81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SPARROW</a:t>
          </a:r>
          <a:endParaRPr lang="en-US" dirty="0">
            <a:solidFill>
              <a:schemeClr val="tx1"/>
            </a:solidFill>
          </a:endParaRPr>
        </a:p>
      </dgm:t>
    </dgm:pt>
    <dgm:pt modelId="{0FB4F4A1-C792-4775-AA73-AE9BFB00A095}" type="parTrans" cxnId="{88CD29E0-275A-49BE-A4D4-81F18D818A8E}">
      <dgm:prSet/>
      <dgm:spPr/>
      <dgm:t>
        <a:bodyPr/>
        <a:lstStyle/>
        <a:p>
          <a:endParaRPr lang="en-US"/>
        </a:p>
      </dgm:t>
    </dgm:pt>
    <dgm:pt modelId="{48717825-8409-4F24-AA28-61CBA40A4C04}" type="sibTrans" cxnId="{88CD29E0-275A-49BE-A4D4-81F18D818A8E}">
      <dgm:prSet/>
      <dgm:spPr/>
      <dgm:t>
        <a:bodyPr/>
        <a:lstStyle/>
        <a:p>
          <a:endParaRPr lang="en-US"/>
        </a:p>
      </dgm:t>
    </dgm:pt>
    <dgm:pt modelId="{508571D9-4667-456B-A105-9A0C6C31CAA7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DSC Installation and Troubleshooting Guide</a:t>
          </a:r>
          <a:endParaRPr lang="en-US" dirty="0">
            <a:solidFill>
              <a:schemeClr val="tx1"/>
            </a:solidFill>
          </a:endParaRPr>
        </a:p>
      </dgm:t>
    </dgm:pt>
    <dgm:pt modelId="{AEE04459-B3F6-4F2F-B579-1C508609F999}" type="parTrans" cxnId="{DAA5E3F1-9672-4B26-B843-5D8673A3D929}">
      <dgm:prSet/>
      <dgm:spPr/>
      <dgm:t>
        <a:bodyPr/>
        <a:lstStyle/>
        <a:p>
          <a:endParaRPr lang="en-US"/>
        </a:p>
      </dgm:t>
    </dgm:pt>
    <dgm:pt modelId="{FC4CDE34-AD83-43B0-98A5-D2153763F098}" type="sibTrans" cxnId="{DAA5E3F1-9672-4B26-B843-5D8673A3D929}">
      <dgm:prSet/>
      <dgm:spPr/>
      <dgm:t>
        <a:bodyPr/>
        <a:lstStyle/>
        <a:p>
          <a:endParaRPr lang="en-US"/>
        </a:p>
      </dgm:t>
    </dgm:pt>
    <dgm:pt modelId="{52B8881F-8259-477A-93CB-59C81BF4DA64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2.On line Interactive Tutorials</a:t>
          </a:r>
          <a:endParaRPr lang="en-US" dirty="0"/>
        </a:p>
      </dgm:t>
    </dgm:pt>
    <dgm:pt modelId="{26CF052B-0A4E-4BA3-B9E0-7FF0E20ECEF2}" type="parTrans" cxnId="{5FC779F8-5B12-43C6-B728-1346FABEB7EA}">
      <dgm:prSet/>
      <dgm:spPr/>
      <dgm:t>
        <a:bodyPr/>
        <a:lstStyle/>
        <a:p>
          <a:endParaRPr lang="en-US"/>
        </a:p>
      </dgm:t>
    </dgm:pt>
    <dgm:pt modelId="{8FD6C3CF-1CD8-4768-9DB0-1747DC65D892}" type="sibTrans" cxnId="{5FC779F8-5B12-43C6-B728-1346FABEB7EA}">
      <dgm:prSet/>
      <dgm:spPr/>
      <dgm:t>
        <a:bodyPr/>
        <a:lstStyle/>
        <a:p>
          <a:endParaRPr lang="en-US"/>
        </a:p>
      </dgm:t>
    </dgm:pt>
    <dgm:pt modelId="{280171E1-5B81-4734-8068-5D289D7429E1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en-US" smtClean="0"/>
            <a:t>3. Support Portal</a:t>
          </a:r>
          <a:endParaRPr lang="en-US"/>
        </a:p>
      </dgm:t>
    </dgm:pt>
    <dgm:pt modelId="{27F52350-98E7-44CA-81F1-83C62B3FB678}" type="parTrans" cxnId="{9FBA0773-9CDD-4ECB-B882-ECAA38447580}">
      <dgm:prSet/>
      <dgm:spPr/>
      <dgm:t>
        <a:bodyPr/>
        <a:lstStyle/>
        <a:p>
          <a:endParaRPr lang="en-US"/>
        </a:p>
      </dgm:t>
    </dgm:pt>
    <dgm:pt modelId="{B0414C9D-9A0D-4E85-AA5C-8BC5BC8B8EA4}" type="sibTrans" cxnId="{9FBA0773-9CDD-4ECB-B882-ECAA38447580}">
      <dgm:prSet/>
      <dgm:spPr/>
      <dgm:t>
        <a:bodyPr/>
        <a:lstStyle/>
        <a:p>
          <a:endParaRPr lang="en-US"/>
        </a:p>
      </dgm:t>
    </dgm:pt>
    <dgm:pt modelId="{D8AAF58C-7974-47B6-A5A4-07C19C12D929}" type="pres">
      <dgm:prSet presAssocID="{FA37237B-38E0-4087-97EE-EFB41612D5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7E60CB-A46F-4FF1-9415-C6278796F89D}" type="pres">
      <dgm:prSet presAssocID="{3A3BE911-00A3-4E80-9BE6-8EAAA9A3949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564FF-661D-40BE-B0C1-8F5BB9F0667D}" type="pres">
      <dgm:prSet presAssocID="{3A3BE911-00A3-4E80-9BE6-8EAAA9A3949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11141-65D4-416F-945D-94209E75696F}" type="pres">
      <dgm:prSet presAssocID="{52B8881F-8259-477A-93CB-59C81BF4DA6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09D1F-270B-4F63-B9C7-B17A2FD92886}" type="pres">
      <dgm:prSet presAssocID="{8FD6C3CF-1CD8-4768-9DB0-1747DC65D892}" presName="spacer" presStyleCnt="0"/>
      <dgm:spPr/>
    </dgm:pt>
    <dgm:pt modelId="{5ED4C45A-AE4E-4503-93FB-6D189A10C1BA}" type="pres">
      <dgm:prSet presAssocID="{280171E1-5B81-4734-8068-5D289D7429E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E60D99-012F-40BB-905A-9DD01AE0C547}" type="presOf" srcId="{280171E1-5B81-4734-8068-5D289D7429E1}" destId="{5ED4C45A-AE4E-4503-93FB-6D189A10C1BA}" srcOrd="0" destOrd="0" presId="urn:microsoft.com/office/officeart/2005/8/layout/vList2"/>
    <dgm:cxn modelId="{8FAB95FE-C85E-4C76-A923-25D8C38B59B3}" type="presOf" srcId="{CBCD23C2-E938-481D-9FAF-7A5984692B81}" destId="{1D7564FF-661D-40BE-B0C1-8F5BB9F0667D}" srcOrd="0" destOrd="0" presId="urn:microsoft.com/office/officeart/2005/8/layout/vList2"/>
    <dgm:cxn modelId="{91DBC0C0-DF50-4446-A28F-1230239C500A}" type="presOf" srcId="{52B8881F-8259-477A-93CB-59C81BF4DA64}" destId="{FE811141-65D4-416F-945D-94209E75696F}" srcOrd="0" destOrd="0" presId="urn:microsoft.com/office/officeart/2005/8/layout/vList2"/>
    <dgm:cxn modelId="{9FBA0773-9CDD-4ECB-B882-ECAA38447580}" srcId="{FA37237B-38E0-4087-97EE-EFB41612D50B}" destId="{280171E1-5B81-4734-8068-5D289D7429E1}" srcOrd="2" destOrd="0" parTransId="{27F52350-98E7-44CA-81F1-83C62B3FB678}" sibTransId="{B0414C9D-9A0D-4E85-AA5C-8BC5BC8B8EA4}"/>
    <dgm:cxn modelId="{74345D28-D7EE-4EFC-AE19-D4C4372862FD}" type="presOf" srcId="{FA37237B-38E0-4087-97EE-EFB41612D50B}" destId="{D8AAF58C-7974-47B6-A5A4-07C19C12D929}" srcOrd="0" destOrd="0" presId="urn:microsoft.com/office/officeart/2005/8/layout/vList2"/>
    <dgm:cxn modelId="{DAA5E3F1-9672-4B26-B843-5D8673A3D929}" srcId="{3A3BE911-00A3-4E80-9BE6-8EAAA9A39495}" destId="{508571D9-4667-456B-A105-9A0C6C31CAA7}" srcOrd="1" destOrd="0" parTransId="{AEE04459-B3F6-4F2F-B579-1C508609F999}" sibTransId="{FC4CDE34-AD83-43B0-98A5-D2153763F098}"/>
    <dgm:cxn modelId="{6174D4CB-E07D-4F7D-884F-1C73AD2729E5}" type="presOf" srcId="{3A3BE911-00A3-4E80-9BE6-8EAAA9A39495}" destId="{687E60CB-A46F-4FF1-9415-C6278796F89D}" srcOrd="0" destOrd="0" presId="urn:microsoft.com/office/officeart/2005/8/layout/vList2"/>
    <dgm:cxn modelId="{DBD56FB6-9445-419D-BD19-BD8648D37AB6}" type="presOf" srcId="{508571D9-4667-456B-A105-9A0C6C31CAA7}" destId="{1D7564FF-661D-40BE-B0C1-8F5BB9F0667D}" srcOrd="0" destOrd="1" presId="urn:microsoft.com/office/officeart/2005/8/layout/vList2"/>
    <dgm:cxn modelId="{B01B1CE7-3841-4332-ADD6-4EDFA7F24D7D}" srcId="{FA37237B-38E0-4087-97EE-EFB41612D50B}" destId="{3A3BE911-00A3-4E80-9BE6-8EAAA9A39495}" srcOrd="0" destOrd="0" parTransId="{29B1A06F-9EFF-472A-999A-46D9E286574C}" sibTransId="{8667DC71-93F1-4975-B00B-60C54E36EF22}"/>
    <dgm:cxn modelId="{5FC779F8-5B12-43C6-B728-1346FABEB7EA}" srcId="{FA37237B-38E0-4087-97EE-EFB41612D50B}" destId="{52B8881F-8259-477A-93CB-59C81BF4DA64}" srcOrd="1" destOrd="0" parTransId="{26CF052B-0A4E-4BA3-B9E0-7FF0E20ECEF2}" sibTransId="{8FD6C3CF-1CD8-4768-9DB0-1747DC65D892}"/>
    <dgm:cxn modelId="{88CD29E0-275A-49BE-A4D4-81F18D818A8E}" srcId="{3A3BE911-00A3-4E80-9BE6-8EAAA9A39495}" destId="{CBCD23C2-E938-481D-9FAF-7A5984692B81}" srcOrd="0" destOrd="0" parTransId="{0FB4F4A1-C792-4775-AA73-AE9BFB00A095}" sibTransId="{48717825-8409-4F24-AA28-61CBA40A4C04}"/>
    <dgm:cxn modelId="{E8CCE6C9-5DC0-4A84-B217-DB935BE80B67}" type="presParOf" srcId="{D8AAF58C-7974-47B6-A5A4-07C19C12D929}" destId="{687E60CB-A46F-4FF1-9415-C6278796F89D}" srcOrd="0" destOrd="0" presId="urn:microsoft.com/office/officeart/2005/8/layout/vList2"/>
    <dgm:cxn modelId="{A955FFFF-6A20-4062-9F49-87AD22B0319F}" type="presParOf" srcId="{D8AAF58C-7974-47B6-A5A4-07C19C12D929}" destId="{1D7564FF-661D-40BE-B0C1-8F5BB9F0667D}" srcOrd="1" destOrd="0" presId="urn:microsoft.com/office/officeart/2005/8/layout/vList2"/>
    <dgm:cxn modelId="{B0B4F04F-B1CB-4A9D-AC09-6824768040C8}" type="presParOf" srcId="{D8AAF58C-7974-47B6-A5A4-07C19C12D929}" destId="{FE811141-65D4-416F-945D-94209E75696F}" srcOrd="2" destOrd="0" presId="urn:microsoft.com/office/officeart/2005/8/layout/vList2"/>
    <dgm:cxn modelId="{21A5AB74-0D73-4A26-A404-5D291AEC2C01}" type="presParOf" srcId="{D8AAF58C-7974-47B6-A5A4-07C19C12D929}" destId="{FC309D1F-270B-4F63-B9C7-B17A2FD92886}" srcOrd="3" destOrd="0" presId="urn:microsoft.com/office/officeart/2005/8/layout/vList2"/>
    <dgm:cxn modelId="{A050FADE-E913-46D2-98B7-00A31FB078F7}" type="presParOf" srcId="{D8AAF58C-7974-47B6-A5A4-07C19C12D929}" destId="{5ED4C45A-AE4E-4503-93FB-6D189A10C1BA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E60CB-A46F-4FF1-9415-C6278796F89D}">
      <dsp:nvSpPr>
        <dsp:cNvPr id="0" name=""/>
        <dsp:cNvSpPr/>
      </dsp:nvSpPr>
      <dsp:spPr>
        <a:xfrm>
          <a:off x="0" y="165374"/>
          <a:ext cx="7772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1.User Manuals</a:t>
          </a:r>
          <a:endParaRPr lang="en-US" sz="4000" kern="1200" dirty="0"/>
        </a:p>
      </dsp:txBody>
      <dsp:txXfrm>
        <a:off x="46834" y="212208"/>
        <a:ext cx="7678732" cy="865732"/>
      </dsp:txXfrm>
    </dsp:sp>
    <dsp:sp modelId="{1D7564FF-661D-40BE-B0C1-8F5BB9F0667D}">
      <dsp:nvSpPr>
        <dsp:cNvPr id="0" name=""/>
        <dsp:cNvSpPr/>
      </dsp:nvSpPr>
      <dsp:spPr>
        <a:xfrm>
          <a:off x="0" y="1124774"/>
          <a:ext cx="77724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>
              <a:solidFill>
                <a:schemeClr val="tx1"/>
              </a:solidFill>
            </a:rPr>
            <a:t>SPARROW</a:t>
          </a:r>
          <a:endParaRPr lang="en-US" sz="3100" kern="1200" dirty="0">
            <a:solidFill>
              <a:schemeClr val="tx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100" kern="1200" dirty="0" smtClean="0">
              <a:solidFill>
                <a:schemeClr val="tx1"/>
              </a:solidFill>
            </a:rPr>
            <a:t>DSC Installation and Troubleshooting Guide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0" y="1124774"/>
        <a:ext cx="7772400" cy="1076400"/>
      </dsp:txXfrm>
    </dsp:sp>
    <dsp:sp modelId="{FE811141-65D4-416F-945D-94209E75696F}">
      <dsp:nvSpPr>
        <dsp:cNvPr id="0" name=""/>
        <dsp:cNvSpPr/>
      </dsp:nvSpPr>
      <dsp:spPr>
        <a:xfrm>
          <a:off x="0" y="2201175"/>
          <a:ext cx="7772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2.On line Interactive Tutorials</a:t>
          </a:r>
          <a:endParaRPr lang="en-US" sz="4000" kern="1200" dirty="0"/>
        </a:p>
      </dsp:txBody>
      <dsp:txXfrm>
        <a:off x="46834" y="2248009"/>
        <a:ext cx="7678732" cy="865732"/>
      </dsp:txXfrm>
    </dsp:sp>
    <dsp:sp modelId="{5ED4C45A-AE4E-4503-93FB-6D189A10C1BA}">
      <dsp:nvSpPr>
        <dsp:cNvPr id="0" name=""/>
        <dsp:cNvSpPr/>
      </dsp:nvSpPr>
      <dsp:spPr>
        <a:xfrm>
          <a:off x="0" y="3275775"/>
          <a:ext cx="7772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3. Support Portal</a:t>
          </a:r>
          <a:endParaRPr lang="en-US" sz="4000" kern="1200"/>
        </a:p>
      </dsp:txBody>
      <dsp:txXfrm>
        <a:off x="46834" y="3322609"/>
        <a:ext cx="7678732" cy="865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C6009-A805-4624-9B5F-D614DE264F55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7E94E-95F7-43FE-9F0E-77C6062DB6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202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3C734-3477-4B07-8392-1A9E935AFB07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1F7CF-C257-461E-9E68-B11EDD4D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97603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1F7CF-C257-461E-9E68-B11EDD4DDF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78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1F7CF-C257-461E-9E68-B11EDD4DDF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648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esentation2 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9843164"/>
      </p:ext>
    </p:extLst>
  </p:cSld>
  <p:clrMapOvr>
    <a:masterClrMapping/>
  </p:clrMapOvr>
  <p:transition>
    <p:zoom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IN" sz="2800" b="1" kern="12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ea typeface="+mj-ea"/>
                <a:cs typeface="Andalus" pitchFamily="18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IN" sz="2800" b="1" kern="1200" dirty="0">
                <a:ln w="0"/>
                <a:solidFill>
                  <a:schemeClr val="bg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ea typeface="+mj-ea"/>
                <a:cs typeface="Andalus" pitchFamily="18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r>
              <a:rPr lang="en-US" smtClean="0"/>
              <a:t>Snapshots of eOffice PIMS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DB55C462-5904-4892-A7AB-4005FBC3F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458155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09600"/>
          </a:xfrm>
          <a:prstGeom prst="rect">
            <a:avLst/>
          </a:prstGeom>
        </p:spPr>
        <p:txBody>
          <a:bodyPr/>
          <a:lstStyle>
            <a:lvl1pPr algn="ctr">
              <a:defRPr lang="en-IN" sz="2800" b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ea typeface="+mj-ea"/>
                <a:cs typeface="Andalus" pitchFamily="18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</p:spPr>
        <p:txBody>
          <a:bodyPr/>
          <a:lstStyle>
            <a:lvl1pPr>
              <a:defRPr lang="en-US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ndalus" pitchFamily="18" charset="-78"/>
                <a:ea typeface="+mn-ea"/>
                <a:cs typeface="Andalus" pitchFamily="18" charset="-78"/>
              </a:defRPr>
            </a:lvl1pPr>
            <a:lvl2pPr marL="742950" indent="-285750">
              <a:defRPr 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ndalus" pitchFamily="18" charset="-78"/>
                <a:ea typeface="+mn-ea"/>
                <a:cs typeface="Andalus" pitchFamily="18" charset="-7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ndalus" pitchFamily="18" charset="-78"/>
                <a:cs typeface="Andalus" pitchFamily="18" charset="-7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ndalus" pitchFamily="18" charset="-78"/>
                <a:cs typeface="Andalus" pitchFamily="18" charset="-7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ndalus" pitchFamily="18" charset="-78"/>
                <a:cs typeface="Andalus" pitchFamily="18" charset="-7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77800" y="6365875"/>
            <a:ext cx="1946275" cy="3048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r>
              <a:rPr lang="en-US" smtClean="0"/>
              <a:t>Snapshots of eOffice PIMS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7935044"/>
      </p:ext>
    </p:extLst>
  </p:cSld>
  <p:clrMapOvr>
    <a:masterClrMapping/>
  </p:clrMapOvr>
  <p:transition>
    <p:zoom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resentation2 cop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</p:sldLayoutIdLst>
  <p:transition>
    <p:zo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>
            <a:noAutofit/>
          </a:bodyPr>
          <a:lstStyle/>
          <a:p>
            <a:r>
              <a:rPr lang="en-US" sz="5400" dirty="0" smtClean="0"/>
              <a:t>eOffice – SPARROW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SMART PERFORMANCE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APPRAISAL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 RECORDING ONLINE WINDOW</a:t>
            </a:r>
          </a:p>
          <a:p>
            <a:endParaRPr lang="en-US" dirty="0"/>
          </a:p>
        </p:txBody>
      </p:sp>
      <p:pic>
        <p:nvPicPr>
          <p:cNvPr id="39942" name="Picture 6" descr="D:\Temparory Data\logo N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6400800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Temparory Data\gornment-of-ind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11592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65381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SPARROW – Workflow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0967859"/>
              </p:ext>
            </p:extLst>
          </p:nvPr>
        </p:nvGraphicFramePr>
        <p:xfrm>
          <a:off x="466725" y="1295400"/>
          <a:ext cx="8220075" cy="2596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569"/>
                <a:gridCol w="4907506"/>
              </a:tblGrid>
              <a:tr h="11886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Standard</a:t>
                      </a:r>
                    </a:p>
                    <a:p>
                      <a:endParaRPr kumimoji="0" lang="en-US" alt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T="45708" marB="45708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Normal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flow of submission </a:t>
                      </a:r>
                    </a:p>
                    <a:p>
                      <a:endParaRPr lang="en-US" sz="1800" b="0" baseline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  <a:p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Flow will be based on the set hierarchy of Reporting/Reviewing/Accepting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T="45708" marB="4570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08049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Representation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T="45708" marB="45708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285750" algn="l" defTabSz="914400" rtl="0" eaLnBrk="1" latinLnBrk="0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Sent by  Custodian to Representation Competent Authority to take necessary decision</a:t>
                      </a:r>
                      <a:endParaRPr lang="en-GB" sz="1800" b="0" kern="1200" baseline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marT="45708" marB="4570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2125" y="4429132"/>
            <a:ext cx="8194675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Manual Workflow :</a:t>
            </a:r>
          </a:p>
          <a:p>
            <a:pPr>
              <a:defRPr/>
            </a:pPr>
            <a:endParaRPr lang="en-GB" b="1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b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To Define the transition point of the electronic PAR to be manually submitted 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13" name="Picture 6" descr="D:\Temparory Data\logo NI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D:\Temparory Data\gornment-of-ind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00076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SPARROW –Roles and Responsibilities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358245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1071546"/>
            <a:ext cx="792961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Andalus"/>
              </a:rPr>
              <a:t>PAR Custodian - PSUs (Primary &amp; Alternate)</a:t>
            </a:r>
            <a:r>
              <a:rPr lang="en-IN" dirty="0" smtClean="0">
                <a:cs typeface="Andalus"/>
              </a:rPr>
              <a:t> </a:t>
            </a:r>
            <a:endParaRPr lang="en-US" dirty="0">
              <a:cs typeface="Andalus"/>
            </a:endParaRP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SPARROW – </a:t>
            </a:r>
            <a:r>
              <a:rPr lang="en-US" dirty="0" smtClean="0"/>
              <a:t>Getting Started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5127349"/>
              </p:ext>
            </p:extLst>
          </p:nvPr>
        </p:nvGraphicFramePr>
        <p:xfrm>
          <a:off x="457200" y="1371601"/>
          <a:ext cx="8229600" cy="290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151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User/Official</a:t>
                      </a:r>
                      <a:endParaRPr lang="en-US" sz="1800" dirty="0"/>
                    </a:p>
                  </a:txBody>
                  <a:tcPr marT="45710" marB="4571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SPARROW Application</a:t>
                      </a:r>
                      <a:endParaRPr lang="en-US" sz="1800" dirty="0">
                        <a:latin typeface="Cambria" panose="02040503050406030204" pitchFamily="18" charset="0"/>
                      </a:endParaRPr>
                    </a:p>
                  </a:txBody>
                  <a:tcPr marT="45710" marB="4571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19788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NIC </a:t>
                      </a:r>
                      <a:r>
                        <a:rPr lang="en-US" sz="1800" dirty="0" err="1" smtClean="0">
                          <a:latin typeface="Cambria" panose="02040503050406030204" pitchFamily="18" charset="0"/>
                        </a:rPr>
                        <a:t>eMail</a:t>
                      </a: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 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DSC</a:t>
                      </a:r>
                      <a:r>
                        <a:rPr lang="en-US" sz="1800" smtClean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800" baseline="0" smtClean="0">
                          <a:latin typeface="Cambria" panose="02040503050406030204" pitchFamily="18" charset="0"/>
                        </a:rPr>
                        <a:t> eSign</a:t>
                      </a: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 smtClean="0">
                          <a:latin typeface="Cambria" panose="02040503050406030204" pitchFamily="18" charset="0"/>
                        </a:rPr>
                        <a:t>ePAR</a:t>
                      </a: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 for Online submission</a:t>
                      </a:r>
                      <a:endParaRPr lang="en-US" sz="1800" dirty="0"/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Employee data </a:t>
                      </a:r>
                      <a:br>
                        <a:rPr lang="en-US" sz="1800" dirty="0" smtClean="0">
                          <a:latin typeface="Cambria" panose="02040503050406030204" pitchFamily="18" charset="0"/>
                        </a:rPr>
                      </a:b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Workflow to be set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PAR to be Generated</a:t>
                      </a:r>
                      <a:br>
                        <a:rPr lang="en-US" sz="1800" dirty="0" smtClean="0">
                          <a:latin typeface="Cambria" panose="02040503050406030204" pitchFamily="18" charset="0"/>
                        </a:rPr>
                      </a:br>
                      <a:r>
                        <a:rPr lang="en-US" altLang="en-US" sz="1800" dirty="0" smtClean="0">
                          <a:solidFill>
                            <a:schemeClr val="accent1"/>
                          </a:solidFill>
                        </a:rPr>
                        <a:t/>
                      </a:r>
                      <a:br>
                        <a:rPr lang="en-US" altLang="en-US" sz="1800" dirty="0" smtClean="0">
                          <a:solidFill>
                            <a:schemeClr val="accent1"/>
                          </a:solidFill>
                        </a:rPr>
                      </a:br>
                      <a:endParaRPr lang="en-US" sz="1800" dirty="0"/>
                    </a:p>
                  </a:txBody>
                  <a:tcPr marT="45710" marB="4571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85148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SPARROW – </a:t>
            </a:r>
            <a:r>
              <a:rPr lang="en-US" dirty="0" smtClean="0"/>
              <a:t>Help Resources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247496087"/>
              </p:ext>
            </p:extLst>
          </p:nvPr>
        </p:nvGraphicFramePr>
        <p:xfrm>
          <a:off x="685800" y="1600200"/>
          <a:ext cx="7772400" cy="4400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6" descr="D:\Temparory Data\logo NIC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D:\Temparory Data\gornment-of-indi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510714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SPARROW – </a:t>
            </a:r>
            <a:r>
              <a:rPr lang="en-US" dirty="0" smtClean="0"/>
              <a:t>System Requirement</a:t>
            </a:r>
            <a:endParaRPr lang="en-US" dirty="0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gray">
          <a:xfrm>
            <a:off x="508000" y="3892550"/>
            <a:ext cx="36131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gray">
          <a:xfrm>
            <a:off x="508000" y="3892550"/>
            <a:ext cx="22796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85" tIns="72574" rIns="78885" bIns="41020"/>
          <a:lstStyle>
            <a:lvl1pPr marL="285750" indent="-16668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OS: MS Windows, Linux</a:t>
            </a: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Browser: Internet Explorer </a:t>
            </a:r>
            <a:r>
              <a:rPr lang="en-US" altLang="en-US" sz="1600" dirty="0" smtClean="0">
                <a:latin typeface="Cambria" pitchFamily="18" charset="0"/>
                <a:cs typeface="Times New Roman" pitchFamily="18" charset="0"/>
              </a:rPr>
              <a:t>10 </a:t>
            </a: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or higher/ Mozilla Firefox </a:t>
            </a:r>
            <a:r>
              <a:rPr lang="en-US" altLang="en-US" sz="1600" dirty="0" smtClean="0">
                <a:latin typeface="Cambria" pitchFamily="18" charset="0"/>
                <a:cs typeface="Times New Roman" pitchFamily="18" charset="0"/>
              </a:rPr>
              <a:t>52.9 ESR</a:t>
            </a:r>
            <a:endParaRPr lang="en-US" altLang="en-US" sz="1600" dirty="0">
              <a:latin typeface="Cambria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Adobe Reader </a:t>
            </a:r>
            <a:r>
              <a:rPr lang="en-US" altLang="en-US" sz="1600" dirty="0" smtClean="0">
                <a:latin typeface="Cambria" pitchFamily="18" charset="0"/>
                <a:cs typeface="Times New Roman" pitchFamily="18" charset="0"/>
              </a:rPr>
              <a:t>7.0 </a:t>
            </a: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or higher</a:t>
            </a:r>
          </a:p>
          <a:p>
            <a:pPr algn="r" eaLnBrk="1" hangingPunct="1">
              <a:spcBef>
                <a:spcPct val="0"/>
              </a:spcBef>
              <a:buSzPct val="80000"/>
            </a:pPr>
            <a:endParaRPr lang="en-US" altLang="en-US" sz="1100" dirty="0">
              <a:cs typeface="Times New Roman" pitchFamily="18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gray">
          <a:xfrm>
            <a:off x="508000" y="2139950"/>
            <a:ext cx="33083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gray">
          <a:xfrm>
            <a:off x="508000" y="2139950"/>
            <a:ext cx="2279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85" tIns="72574" rIns="78885" bIns="4102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 smtClean="0">
                <a:latin typeface="Cambria" pitchFamily="18" charset="0"/>
                <a:cs typeface="Times New Roman" pitchFamily="18" charset="0"/>
              </a:rPr>
              <a:t>NIC </a:t>
            </a:r>
            <a:r>
              <a:rPr lang="en-US" altLang="en-US" sz="1600" dirty="0" err="1" smtClean="0">
                <a:latin typeface="Cambria" pitchFamily="18" charset="0"/>
                <a:cs typeface="Times New Roman" pitchFamily="18" charset="0"/>
              </a:rPr>
              <a:t>eMail</a:t>
            </a:r>
            <a:r>
              <a:rPr lang="en-US" altLang="en-US" sz="1600" dirty="0" smtClean="0">
                <a:latin typeface="Cambria" pitchFamily="18" charset="0"/>
                <a:cs typeface="Times New Roman" pitchFamily="18" charset="0"/>
              </a:rPr>
              <a:t> </a:t>
            </a:r>
            <a:endParaRPr lang="en-US" altLang="en-US" sz="1600" dirty="0">
              <a:latin typeface="Cambria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Employee Data</a:t>
            </a: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Workflow entry</a:t>
            </a:r>
          </a:p>
          <a:p>
            <a:pPr algn="r" eaLnBrk="1" hangingPunct="1">
              <a:spcBef>
                <a:spcPct val="0"/>
              </a:spcBef>
              <a:buSzPct val="80000"/>
            </a:pPr>
            <a:endParaRPr lang="en-US" altLang="en-US" sz="1100" dirty="0">
              <a:cs typeface="Times New Roman" pitchFamily="18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gray">
          <a:xfrm>
            <a:off x="5264150" y="2139950"/>
            <a:ext cx="3371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gray">
          <a:xfrm>
            <a:off x="6356350" y="2139950"/>
            <a:ext cx="22542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85" tIns="72574" rIns="78885" bIns="41020"/>
          <a:lstStyle>
            <a:lvl1pPr marL="285750" indent="-16668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Roles</a:t>
            </a:r>
          </a:p>
          <a:p>
            <a:pPr marL="0"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Mapping Users to the Roles</a:t>
            </a:r>
          </a:p>
          <a:p>
            <a:pPr marL="0"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DSC Process</a:t>
            </a:r>
          </a:p>
          <a:p>
            <a:pPr algn="r" eaLnBrk="1" hangingPunct="1">
              <a:spcBef>
                <a:spcPct val="0"/>
              </a:spcBef>
              <a:buSzPct val="80000"/>
            </a:pPr>
            <a:endParaRPr lang="en-US" altLang="en-US" sz="1400" dirty="0">
              <a:latin typeface="Cambria" pitchFamily="18" charset="0"/>
              <a:cs typeface="Times New Roman" pitchFamily="18" charset="0"/>
            </a:endParaRPr>
          </a:p>
          <a:p>
            <a:pPr algn="r" eaLnBrk="1" hangingPunct="1">
              <a:spcBef>
                <a:spcPct val="0"/>
              </a:spcBef>
              <a:buSzPct val="80000"/>
            </a:pPr>
            <a:endParaRPr lang="en-US" altLang="en-US" sz="1100" dirty="0">
              <a:cs typeface="Times New Roman" pitchFamily="18" charset="0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gray">
          <a:xfrm>
            <a:off x="4959350" y="3892550"/>
            <a:ext cx="36766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gray">
          <a:xfrm>
            <a:off x="6356350" y="3892550"/>
            <a:ext cx="227965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85" tIns="72574" rIns="78885" bIns="41020"/>
          <a:lstStyle>
            <a:lvl1pPr marL="285750" indent="-16668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Centralized hosting at NIC data center.</a:t>
            </a: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Multiple network lines</a:t>
            </a: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Best view resolution: 1024  X 768 pixels</a:t>
            </a: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RAM: </a:t>
            </a:r>
            <a:r>
              <a:rPr lang="en-US" altLang="en-US" sz="1600" dirty="0" smtClean="0">
                <a:latin typeface="Cambria" pitchFamily="18" charset="0"/>
                <a:cs typeface="Times New Roman" pitchFamily="18" charset="0"/>
              </a:rPr>
              <a:t>2 GB </a:t>
            </a: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DDR or higher</a:t>
            </a:r>
          </a:p>
          <a:p>
            <a:pPr algn="r" eaLnBrk="1" hangingPunct="1">
              <a:spcBef>
                <a:spcPct val="0"/>
              </a:spcBef>
              <a:buSzPct val="80000"/>
            </a:pPr>
            <a:r>
              <a:rPr lang="en-US" altLang="en-US" sz="1600" dirty="0">
                <a:latin typeface="Cambria" pitchFamily="18" charset="0"/>
                <a:cs typeface="Times New Roman" pitchFamily="18" charset="0"/>
              </a:rPr>
              <a:t>Scanners</a:t>
            </a: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gray">
          <a:xfrm>
            <a:off x="2744788" y="1465263"/>
            <a:ext cx="3660775" cy="389413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IN" altLang="en-US" sz="1800">
              <a:latin typeface="Arial" charset="0"/>
              <a:cs typeface="Times New Roman" pitchFamily="18" charset="0"/>
            </a:endParaRPr>
          </a:p>
        </p:txBody>
      </p:sp>
      <p:sp>
        <p:nvSpPr>
          <p:cNvPr id="19" name="Freeform 12"/>
          <p:cNvSpPr>
            <a:spLocks/>
          </p:cNvSpPr>
          <p:nvPr/>
        </p:nvSpPr>
        <p:spPr bwMode="gray">
          <a:xfrm>
            <a:off x="4257675" y="3459163"/>
            <a:ext cx="2039938" cy="1782762"/>
          </a:xfrm>
          <a:custGeom>
            <a:avLst/>
            <a:gdLst>
              <a:gd name="T0" fmla="*/ 2147483647 w 1077"/>
              <a:gd name="T1" fmla="*/ 2147483647 h 885"/>
              <a:gd name="T2" fmla="*/ 2147483647 w 1077"/>
              <a:gd name="T3" fmla="*/ 2147483647 h 885"/>
              <a:gd name="T4" fmla="*/ 2147483647 w 1077"/>
              <a:gd name="T5" fmla="*/ 2147483647 h 885"/>
              <a:gd name="T6" fmla="*/ 2147483647 w 1077"/>
              <a:gd name="T7" fmla="*/ 2147483647 h 885"/>
              <a:gd name="T8" fmla="*/ 2147483647 w 1077"/>
              <a:gd name="T9" fmla="*/ 2147483647 h 885"/>
              <a:gd name="T10" fmla="*/ 2147483647 w 1077"/>
              <a:gd name="T11" fmla="*/ 2147483647 h 885"/>
              <a:gd name="T12" fmla="*/ 2147483647 w 1077"/>
              <a:gd name="T13" fmla="*/ 2147483647 h 885"/>
              <a:gd name="T14" fmla="*/ 2147483647 w 1077"/>
              <a:gd name="T15" fmla="*/ 2147483647 h 885"/>
              <a:gd name="T16" fmla="*/ 2147483647 w 1077"/>
              <a:gd name="T17" fmla="*/ 2147483647 h 885"/>
              <a:gd name="T18" fmla="*/ 2147483647 w 1077"/>
              <a:gd name="T19" fmla="*/ 2147483647 h 885"/>
              <a:gd name="T20" fmla="*/ 2147483647 w 1077"/>
              <a:gd name="T21" fmla="*/ 2147483647 h 885"/>
              <a:gd name="T22" fmla="*/ 2147483647 w 1077"/>
              <a:gd name="T23" fmla="*/ 2147483647 h 885"/>
              <a:gd name="T24" fmla="*/ 2147483647 w 1077"/>
              <a:gd name="T25" fmla="*/ 2147483647 h 885"/>
              <a:gd name="T26" fmla="*/ 2147483647 w 1077"/>
              <a:gd name="T27" fmla="*/ 2147483647 h 885"/>
              <a:gd name="T28" fmla="*/ 2147483647 w 1077"/>
              <a:gd name="T29" fmla="*/ 2147483647 h 885"/>
              <a:gd name="T30" fmla="*/ 2147483647 w 1077"/>
              <a:gd name="T31" fmla="*/ 2147483647 h 885"/>
              <a:gd name="T32" fmla="*/ 2147483647 w 1077"/>
              <a:gd name="T33" fmla="*/ 2147483647 h 885"/>
              <a:gd name="T34" fmla="*/ 2147483647 w 1077"/>
              <a:gd name="T35" fmla="*/ 2147483647 h 885"/>
              <a:gd name="T36" fmla="*/ 2147483647 w 1077"/>
              <a:gd name="T37" fmla="*/ 2147483647 h 885"/>
              <a:gd name="T38" fmla="*/ 2147483647 w 1077"/>
              <a:gd name="T39" fmla="*/ 2147483647 h 885"/>
              <a:gd name="T40" fmla="*/ 2147483647 w 1077"/>
              <a:gd name="T41" fmla="*/ 2147483647 h 885"/>
              <a:gd name="T42" fmla="*/ 2147483647 w 1077"/>
              <a:gd name="T43" fmla="*/ 2147483647 h 885"/>
              <a:gd name="T44" fmla="*/ 2147483647 w 1077"/>
              <a:gd name="T45" fmla="*/ 2147483647 h 885"/>
              <a:gd name="T46" fmla="*/ 2147483647 w 1077"/>
              <a:gd name="T47" fmla="*/ 2147483647 h 885"/>
              <a:gd name="T48" fmla="*/ 2147483647 w 1077"/>
              <a:gd name="T49" fmla="*/ 2147483647 h 885"/>
              <a:gd name="T50" fmla="*/ 2147483647 w 1077"/>
              <a:gd name="T51" fmla="*/ 2147483647 h 885"/>
              <a:gd name="T52" fmla="*/ 2147483647 w 1077"/>
              <a:gd name="T53" fmla="*/ 2147483647 h 885"/>
              <a:gd name="T54" fmla="*/ 2147483647 w 1077"/>
              <a:gd name="T55" fmla="*/ 2147483647 h 885"/>
              <a:gd name="T56" fmla="*/ 2147483647 w 1077"/>
              <a:gd name="T57" fmla="*/ 2147483647 h 885"/>
              <a:gd name="T58" fmla="*/ 2147483647 w 1077"/>
              <a:gd name="T59" fmla="*/ 2147483647 h 885"/>
              <a:gd name="T60" fmla="*/ 2147483647 w 1077"/>
              <a:gd name="T61" fmla="*/ 2147483647 h 885"/>
              <a:gd name="T62" fmla="*/ 2147483647 w 1077"/>
              <a:gd name="T63" fmla="*/ 2147483647 h 885"/>
              <a:gd name="T64" fmla="*/ 2147483647 w 1077"/>
              <a:gd name="T65" fmla="*/ 2147483647 h 885"/>
              <a:gd name="T66" fmla="*/ 2147483647 w 1077"/>
              <a:gd name="T67" fmla="*/ 2147483647 h 885"/>
              <a:gd name="T68" fmla="*/ 2147483647 w 1077"/>
              <a:gd name="T69" fmla="*/ 2147483647 h 885"/>
              <a:gd name="T70" fmla="*/ 2147483647 w 1077"/>
              <a:gd name="T71" fmla="*/ 2147483647 h 885"/>
              <a:gd name="T72" fmla="*/ 2147483647 w 1077"/>
              <a:gd name="T73" fmla="*/ 0 h 88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077"/>
              <a:gd name="T112" fmla="*/ 0 h 885"/>
              <a:gd name="T113" fmla="*/ 1077 w 1077"/>
              <a:gd name="T114" fmla="*/ 885 h 88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077" h="885">
                <a:moveTo>
                  <a:pt x="1077" y="0"/>
                </a:moveTo>
                <a:lnTo>
                  <a:pt x="872" y="175"/>
                </a:lnTo>
                <a:lnTo>
                  <a:pt x="687" y="20"/>
                </a:lnTo>
                <a:lnTo>
                  <a:pt x="686" y="46"/>
                </a:lnTo>
                <a:lnTo>
                  <a:pt x="681" y="69"/>
                </a:lnTo>
                <a:lnTo>
                  <a:pt x="676" y="94"/>
                </a:lnTo>
                <a:lnTo>
                  <a:pt x="671" y="118"/>
                </a:lnTo>
                <a:lnTo>
                  <a:pt x="662" y="140"/>
                </a:lnTo>
                <a:lnTo>
                  <a:pt x="654" y="163"/>
                </a:lnTo>
                <a:lnTo>
                  <a:pt x="645" y="185"/>
                </a:lnTo>
                <a:lnTo>
                  <a:pt x="635" y="207"/>
                </a:lnTo>
                <a:lnTo>
                  <a:pt x="624" y="229"/>
                </a:lnTo>
                <a:lnTo>
                  <a:pt x="612" y="249"/>
                </a:lnTo>
                <a:lnTo>
                  <a:pt x="598" y="269"/>
                </a:lnTo>
                <a:lnTo>
                  <a:pt x="585" y="289"/>
                </a:lnTo>
                <a:lnTo>
                  <a:pt x="570" y="307"/>
                </a:lnTo>
                <a:lnTo>
                  <a:pt x="555" y="326"/>
                </a:lnTo>
                <a:lnTo>
                  <a:pt x="538" y="343"/>
                </a:lnTo>
                <a:lnTo>
                  <a:pt x="521" y="359"/>
                </a:lnTo>
                <a:lnTo>
                  <a:pt x="503" y="375"/>
                </a:lnTo>
                <a:lnTo>
                  <a:pt x="484" y="390"/>
                </a:lnTo>
                <a:lnTo>
                  <a:pt x="464" y="403"/>
                </a:lnTo>
                <a:lnTo>
                  <a:pt x="444" y="417"/>
                </a:lnTo>
                <a:lnTo>
                  <a:pt x="424" y="430"/>
                </a:lnTo>
                <a:lnTo>
                  <a:pt x="403" y="440"/>
                </a:lnTo>
                <a:lnTo>
                  <a:pt x="382" y="452"/>
                </a:lnTo>
                <a:lnTo>
                  <a:pt x="358" y="460"/>
                </a:lnTo>
                <a:lnTo>
                  <a:pt x="336" y="469"/>
                </a:lnTo>
                <a:lnTo>
                  <a:pt x="313" y="477"/>
                </a:lnTo>
                <a:lnTo>
                  <a:pt x="289" y="484"/>
                </a:lnTo>
                <a:lnTo>
                  <a:pt x="266" y="489"/>
                </a:lnTo>
                <a:lnTo>
                  <a:pt x="241" y="492"/>
                </a:lnTo>
                <a:lnTo>
                  <a:pt x="215" y="495"/>
                </a:lnTo>
                <a:lnTo>
                  <a:pt x="190" y="497"/>
                </a:lnTo>
                <a:lnTo>
                  <a:pt x="165" y="497"/>
                </a:lnTo>
                <a:lnTo>
                  <a:pt x="155" y="497"/>
                </a:lnTo>
                <a:lnTo>
                  <a:pt x="0" y="680"/>
                </a:lnTo>
                <a:lnTo>
                  <a:pt x="175" y="885"/>
                </a:lnTo>
                <a:lnTo>
                  <a:pt x="220" y="883"/>
                </a:lnTo>
                <a:lnTo>
                  <a:pt x="266" y="878"/>
                </a:lnTo>
                <a:lnTo>
                  <a:pt x="311" y="873"/>
                </a:lnTo>
                <a:lnTo>
                  <a:pt x="355" y="865"/>
                </a:lnTo>
                <a:lnTo>
                  <a:pt x="397" y="855"/>
                </a:lnTo>
                <a:lnTo>
                  <a:pt x="439" y="843"/>
                </a:lnTo>
                <a:lnTo>
                  <a:pt x="481" y="828"/>
                </a:lnTo>
                <a:lnTo>
                  <a:pt x="521" y="813"/>
                </a:lnTo>
                <a:lnTo>
                  <a:pt x="560" y="794"/>
                </a:lnTo>
                <a:lnTo>
                  <a:pt x="598" y="774"/>
                </a:lnTo>
                <a:lnTo>
                  <a:pt x="635" y="752"/>
                </a:lnTo>
                <a:lnTo>
                  <a:pt x="672" y="731"/>
                </a:lnTo>
                <a:lnTo>
                  <a:pt x="707" y="705"/>
                </a:lnTo>
                <a:lnTo>
                  <a:pt x="741" y="678"/>
                </a:lnTo>
                <a:lnTo>
                  <a:pt x="773" y="652"/>
                </a:lnTo>
                <a:lnTo>
                  <a:pt x="805" y="621"/>
                </a:lnTo>
                <a:lnTo>
                  <a:pt x="835" y="591"/>
                </a:lnTo>
                <a:lnTo>
                  <a:pt x="864" y="559"/>
                </a:lnTo>
                <a:lnTo>
                  <a:pt x="891" y="526"/>
                </a:lnTo>
                <a:lnTo>
                  <a:pt x="916" y="492"/>
                </a:lnTo>
                <a:lnTo>
                  <a:pt x="939" y="455"/>
                </a:lnTo>
                <a:lnTo>
                  <a:pt x="961" y="418"/>
                </a:lnTo>
                <a:lnTo>
                  <a:pt x="981" y="381"/>
                </a:lnTo>
                <a:lnTo>
                  <a:pt x="1000" y="343"/>
                </a:lnTo>
                <a:lnTo>
                  <a:pt x="1017" y="302"/>
                </a:lnTo>
                <a:lnTo>
                  <a:pt x="1032" y="260"/>
                </a:lnTo>
                <a:lnTo>
                  <a:pt x="1043" y="220"/>
                </a:lnTo>
                <a:lnTo>
                  <a:pt x="1055" y="176"/>
                </a:lnTo>
                <a:lnTo>
                  <a:pt x="1064" y="133"/>
                </a:lnTo>
                <a:lnTo>
                  <a:pt x="1070" y="89"/>
                </a:lnTo>
                <a:lnTo>
                  <a:pt x="1075" y="46"/>
                </a:lnTo>
                <a:lnTo>
                  <a:pt x="1077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Freeform 13"/>
          <p:cNvSpPr>
            <a:spLocks/>
          </p:cNvSpPr>
          <p:nvPr/>
        </p:nvSpPr>
        <p:spPr bwMode="gray">
          <a:xfrm>
            <a:off x="2846388" y="3082925"/>
            <a:ext cx="1673225" cy="2154238"/>
          </a:xfrm>
          <a:custGeom>
            <a:avLst/>
            <a:gdLst>
              <a:gd name="T0" fmla="*/ 2147483647 w 885"/>
              <a:gd name="T1" fmla="*/ 2147483647 h 1071"/>
              <a:gd name="T2" fmla="*/ 2147483647 w 885"/>
              <a:gd name="T3" fmla="*/ 2147483647 h 1071"/>
              <a:gd name="T4" fmla="*/ 2147483647 w 885"/>
              <a:gd name="T5" fmla="*/ 2147483647 h 1071"/>
              <a:gd name="T6" fmla="*/ 2147483647 w 885"/>
              <a:gd name="T7" fmla="*/ 2147483647 h 1071"/>
              <a:gd name="T8" fmla="*/ 2147483647 w 885"/>
              <a:gd name="T9" fmla="*/ 2147483647 h 1071"/>
              <a:gd name="T10" fmla="*/ 2147483647 w 885"/>
              <a:gd name="T11" fmla="*/ 2147483647 h 1071"/>
              <a:gd name="T12" fmla="*/ 2147483647 w 885"/>
              <a:gd name="T13" fmla="*/ 2147483647 h 1071"/>
              <a:gd name="T14" fmla="*/ 2147483647 w 885"/>
              <a:gd name="T15" fmla="*/ 2147483647 h 1071"/>
              <a:gd name="T16" fmla="*/ 2147483647 w 885"/>
              <a:gd name="T17" fmla="*/ 2147483647 h 1071"/>
              <a:gd name="T18" fmla="*/ 2147483647 w 885"/>
              <a:gd name="T19" fmla="*/ 2147483647 h 1071"/>
              <a:gd name="T20" fmla="*/ 2147483647 w 885"/>
              <a:gd name="T21" fmla="*/ 2147483647 h 1071"/>
              <a:gd name="T22" fmla="*/ 2147483647 w 885"/>
              <a:gd name="T23" fmla="*/ 2147483647 h 1071"/>
              <a:gd name="T24" fmla="*/ 2147483647 w 885"/>
              <a:gd name="T25" fmla="*/ 2147483647 h 1071"/>
              <a:gd name="T26" fmla="*/ 2147483647 w 885"/>
              <a:gd name="T27" fmla="*/ 2147483647 h 1071"/>
              <a:gd name="T28" fmla="*/ 2147483647 w 885"/>
              <a:gd name="T29" fmla="*/ 2147483647 h 1071"/>
              <a:gd name="T30" fmla="*/ 2147483647 w 885"/>
              <a:gd name="T31" fmla="*/ 2147483647 h 1071"/>
              <a:gd name="T32" fmla="*/ 2147483647 w 885"/>
              <a:gd name="T33" fmla="*/ 2147483647 h 1071"/>
              <a:gd name="T34" fmla="*/ 2147483647 w 885"/>
              <a:gd name="T35" fmla="*/ 2147483647 h 1071"/>
              <a:gd name="T36" fmla="*/ 0 w 885"/>
              <a:gd name="T37" fmla="*/ 2147483647 h 1071"/>
              <a:gd name="T38" fmla="*/ 2147483647 w 885"/>
              <a:gd name="T39" fmla="*/ 2147483647 h 1071"/>
              <a:gd name="T40" fmla="*/ 2147483647 w 885"/>
              <a:gd name="T41" fmla="*/ 2147483647 h 1071"/>
              <a:gd name="T42" fmla="*/ 2147483647 w 885"/>
              <a:gd name="T43" fmla="*/ 2147483647 h 1071"/>
              <a:gd name="T44" fmla="*/ 2147483647 w 885"/>
              <a:gd name="T45" fmla="*/ 2147483647 h 1071"/>
              <a:gd name="T46" fmla="*/ 2147483647 w 885"/>
              <a:gd name="T47" fmla="*/ 2147483647 h 1071"/>
              <a:gd name="T48" fmla="*/ 2147483647 w 885"/>
              <a:gd name="T49" fmla="*/ 2147483647 h 1071"/>
              <a:gd name="T50" fmla="*/ 2147483647 w 885"/>
              <a:gd name="T51" fmla="*/ 2147483647 h 1071"/>
              <a:gd name="T52" fmla="*/ 2147483647 w 885"/>
              <a:gd name="T53" fmla="*/ 2147483647 h 1071"/>
              <a:gd name="T54" fmla="*/ 2147483647 w 885"/>
              <a:gd name="T55" fmla="*/ 2147483647 h 1071"/>
              <a:gd name="T56" fmla="*/ 2147483647 w 885"/>
              <a:gd name="T57" fmla="*/ 2147483647 h 1071"/>
              <a:gd name="T58" fmla="*/ 2147483647 w 885"/>
              <a:gd name="T59" fmla="*/ 2147483647 h 1071"/>
              <a:gd name="T60" fmla="*/ 2147483647 w 885"/>
              <a:gd name="T61" fmla="*/ 2147483647 h 1071"/>
              <a:gd name="T62" fmla="*/ 2147483647 w 885"/>
              <a:gd name="T63" fmla="*/ 2147483647 h 1071"/>
              <a:gd name="T64" fmla="*/ 2147483647 w 885"/>
              <a:gd name="T65" fmla="*/ 2147483647 h 1071"/>
              <a:gd name="T66" fmla="*/ 2147483647 w 885"/>
              <a:gd name="T67" fmla="*/ 2147483647 h 1071"/>
              <a:gd name="T68" fmla="*/ 2147483647 w 885"/>
              <a:gd name="T69" fmla="*/ 2147483647 h 1071"/>
              <a:gd name="T70" fmla="*/ 2147483647 w 885"/>
              <a:gd name="T71" fmla="*/ 2147483647 h 107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85"/>
              <a:gd name="T109" fmla="*/ 0 h 1071"/>
              <a:gd name="T110" fmla="*/ 885 w 885"/>
              <a:gd name="T111" fmla="*/ 1071 h 107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85" h="1071">
                <a:moveTo>
                  <a:pt x="867" y="683"/>
                </a:moveTo>
                <a:lnTo>
                  <a:pt x="867" y="683"/>
                </a:lnTo>
                <a:lnTo>
                  <a:pt x="841" y="682"/>
                </a:lnTo>
                <a:lnTo>
                  <a:pt x="818" y="677"/>
                </a:lnTo>
                <a:lnTo>
                  <a:pt x="793" y="672"/>
                </a:lnTo>
                <a:lnTo>
                  <a:pt x="769" y="667"/>
                </a:lnTo>
                <a:lnTo>
                  <a:pt x="746" y="658"/>
                </a:lnTo>
                <a:lnTo>
                  <a:pt x="724" y="650"/>
                </a:lnTo>
                <a:lnTo>
                  <a:pt x="700" y="642"/>
                </a:lnTo>
                <a:lnTo>
                  <a:pt x="679" y="631"/>
                </a:lnTo>
                <a:lnTo>
                  <a:pt x="658" y="620"/>
                </a:lnTo>
                <a:lnTo>
                  <a:pt x="637" y="608"/>
                </a:lnTo>
                <a:lnTo>
                  <a:pt x="616" y="594"/>
                </a:lnTo>
                <a:lnTo>
                  <a:pt x="598" y="581"/>
                </a:lnTo>
                <a:lnTo>
                  <a:pt x="578" y="566"/>
                </a:lnTo>
                <a:lnTo>
                  <a:pt x="561" y="551"/>
                </a:lnTo>
                <a:lnTo>
                  <a:pt x="542" y="534"/>
                </a:lnTo>
                <a:lnTo>
                  <a:pt x="526" y="517"/>
                </a:lnTo>
                <a:lnTo>
                  <a:pt x="511" y="499"/>
                </a:lnTo>
                <a:lnTo>
                  <a:pt x="495" y="480"/>
                </a:lnTo>
                <a:lnTo>
                  <a:pt x="482" y="462"/>
                </a:lnTo>
                <a:lnTo>
                  <a:pt x="469" y="442"/>
                </a:lnTo>
                <a:lnTo>
                  <a:pt x="455" y="422"/>
                </a:lnTo>
                <a:lnTo>
                  <a:pt x="445" y="400"/>
                </a:lnTo>
                <a:lnTo>
                  <a:pt x="433" y="378"/>
                </a:lnTo>
                <a:lnTo>
                  <a:pt x="425" y="356"/>
                </a:lnTo>
                <a:lnTo>
                  <a:pt x="417" y="333"/>
                </a:lnTo>
                <a:lnTo>
                  <a:pt x="408" y="311"/>
                </a:lnTo>
                <a:lnTo>
                  <a:pt x="401" y="287"/>
                </a:lnTo>
                <a:lnTo>
                  <a:pt x="396" y="262"/>
                </a:lnTo>
                <a:lnTo>
                  <a:pt x="393" y="239"/>
                </a:lnTo>
                <a:lnTo>
                  <a:pt x="390" y="213"/>
                </a:lnTo>
                <a:lnTo>
                  <a:pt x="388" y="188"/>
                </a:lnTo>
                <a:lnTo>
                  <a:pt x="388" y="163"/>
                </a:lnTo>
                <a:lnTo>
                  <a:pt x="388" y="155"/>
                </a:lnTo>
                <a:lnTo>
                  <a:pt x="203" y="0"/>
                </a:lnTo>
                <a:lnTo>
                  <a:pt x="0" y="175"/>
                </a:lnTo>
                <a:lnTo>
                  <a:pt x="2" y="220"/>
                </a:lnTo>
                <a:lnTo>
                  <a:pt x="5" y="264"/>
                </a:lnTo>
                <a:lnTo>
                  <a:pt x="12" y="307"/>
                </a:lnTo>
                <a:lnTo>
                  <a:pt x="18" y="351"/>
                </a:lnTo>
                <a:lnTo>
                  <a:pt x="30" y="395"/>
                </a:lnTo>
                <a:lnTo>
                  <a:pt x="42" y="437"/>
                </a:lnTo>
                <a:lnTo>
                  <a:pt x="55" y="477"/>
                </a:lnTo>
                <a:lnTo>
                  <a:pt x="72" y="517"/>
                </a:lnTo>
                <a:lnTo>
                  <a:pt x="89" y="556"/>
                </a:lnTo>
                <a:lnTo>
                  <a:pt x="109" y="594"/>
                </a:lnTo>
                <a:lnTo>
                  <a:pt x="131" y="631"/>
                </a:lnTo>
                <a:lnTo>
                  <a:pt x="155" y="668"/>
                </a:lnTo>
                <a:lnTo>
                  <a:pt x="178" y="704"/>
                </a:lnTo>
                <a:lnTo>
                  <a:pt x="205" y="737"/>
                </a:lnTo>
                <a:lnTo>
                  <a:pt x="233" y="769"/>
                </a:lnTo>
                <a:lnTo>
                  <a:pt x="262" y="799"/>
                </a:lnTo>
                <a:lnTo>
                  <a:pt x="292" y="830"/>
                </a:lnTo>
                <a:lnTo>
                  <a:pt x="324" y="858"/>
                </a:lnTo>
                <a:lnTo>
                  <a:pt x="358" y="885"/>
                </a:lnTo>
                <a:lnTo>
                  <a:pt x="393" y="910"/>
                </a:lnTo>
                <a:lnTo>
                  <a:pt x="428" y="934"/>
                </a:lnTo>
                <a:lnTo>
                  <a:pt x="465" y="955"/>
                </a:lnTo>
                <a:lnTo>
                  <a:pt x="504" y="976"/>
                </a:lnTo>
                <a:lnTo>
                  <a:pt x="542" y="994"/>
                </a:lnTo>
                <a:lnTo>
                  <a:pt x="583" y="1011"/>
                </a:lnTo>
                <a:lnTo>
                  <a:pt x="623" y="1026"/>
                </a:lnTo>
                <a:lnTo>
                  <a:pt x="665" y="1038"/>
                </a:lnTo>
                <a:lnTo>
                  <a:pt x="707" y="1049"/>
                </a:lnTo>
                <a:lnTo>
                  <a:pt x="751" y="1058"/>
                </a:lnTo>
                <a:lnTo>
                  <a:pt x="794" y="1065"/>
                </a:lnTo>
                <a:lnTo>
                  <a:pt x="840" y="1070"/>
                </a:lnTo>
                <a:lnTo>
                  <a:pt x="885" y="1071"/>
                </a:lnTo>
                <a:lnTo>
                  <a:pt x="710" y="868"/>
                </a:lnTo>
                <a:lnTo>
                  <a:pt x="867" y="6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14"/>
          <p:cNvSpPr>
            <a:spLocks/>
          </p:cNvSpPr>
          <p:nvPr/>
        </p:nvSpPr>
        <p:spPr bwMode="gray">
          <a:xfrm>
            <a:off x="4616450" y="1577975"/>
            <a:ext cx="1681163" cy="2157413"/>
          </a:xfrm>
          <a:custGeom>
            <a:avLst/>
            <a:gdLst>
              <a:gd name="T0" fmla="*/ 2147483647 w 888"/>
              <a:gd name="T1" fmla="*/ 2147483647 h 1073"/>
              <a:gd name="T2" fmla="*/ 2147483647 w 888"/>
              <a:gd name="T3" fmla="*/ 2147483647 h 1073"/>
              <a:gd name="T4" fmla="*/ 2147483647 w 888"/>
              <a:gd name="T5" fmla="*/ 2147483647 h 1073"/>
              <a:gd name="T6" fmla="*/ 2147483647 w 888"/>
              <a:gd name="T7" fmla="*/ 2147483647 h 1073"/>
              <a:gd name="T8" fmla="*/ 2147483647 w 888"/>
              <a:gd name="T9" fmla="*/ 2147483647 h 1073"/>
              <a:gd name="T10" fmla="*/ 2147483647 w 888"/>
              <a:gd name="T11" fmla="*/ 2147483647 h 1073"/>
              <a:gd name="T12" fmla="*/ 2147483647 w 888"/>
              <a:gd name="T13" fmla="*/ 2147483647 h 1073"/>
              <a:gd name="T14" fmla="*/ 2147483647 w 888"/>
              <a:gd name="T15" fmla="*/ 2147483647 h 1073"/>
              <a:gd name="T16" fmla="*/ 2147483647 w 888"/>
              <a:gd name="T17" fmla="*/ 2147483647 h 1073"/>
              <a:gd name="T18" fmla="*/ 2147483647 w 888"/>
              <a:gd name="T19" fmla="*/ 2147483647 h 1073"/>
              <a:gd name="T20" fmla="*/ 2147483647 w 888"/>
              <a:gd name="T21" fmla="*/ 2147483647 h 1073"/>
              <a:gd name="T22" fmla="*/ 2147483647 w 888"/>
              <a:gd name="T23" fmla="*/ 2147483647 h 1073"/>
              <a:gd name="T24" fmla="*/ 2147483647 w 888"/>
              <a:gd name="T25" fmla="*/ 2147483647 h 1073"/>
              <a:gd name="T26" fmla="*/ 2147483647 w 888"/>
              <a:gd name="T27" fmla="*/ 2147483647 h 1073"/>
              <a:gd name="T28" fmla="*/ 2147483647 w 888"/>
              <a:gd name="T29" fmla="*/ 2147483647 h 1073"/>
              <a:gd name="T30" fmla="*/ 2147483647 w 888"/>
              <a:gd name="T31" fmla="*/ 2147483647 h 1073"/>
              <a:gd name="T32" fmla="*/ 2147483647 w 888"/>
              <a:gd name="T33" fmla="*/ 2147483647 h 1073"/>
              <a:gd name="T34" fmla="*/ 2147483647 w 888"/>
              <a:gd name="T35" fmla="*/ 2147483647 h 1073"/>
              <a:gd name="T36" fmla="*/ 2147483647 w 888"/>
              <a:gd name="T37" fmla="*/ 2147483647 h 1073"/>
              <a:gd name="T38" fmla="*/ 2147483647 w 888"/>
              <a:gd name="T39" fmla="*/ 2147483647 h 1073"/>
              <a:gd name="T40" fmla="*/ 2147483647 w 888"/>
              <a:gd name="T41" fmla="*/ 2147483647 h 1073"/>
              <a:gd name="T42" fmla="*/ 2147483647 w 888"/>
              <a:gd name="T43" fmla="*/ 2147483647 h 1073"/>
              <a:gd name="T44" fmla="*/ 2147483647 w 888"/>
              <a:gd name="T45" fmla="*/ 2147483647 h 1073"/>
              <a:gd name="T46" fmla="*/ 2147483647 w 888"/>
              <a:gd name="T47" fmla="*/ 2147483647 h 1073"/>
              <a:gd name="T48" fmla="*/ 2147483647 w 888"/>
              <a:gd name="T49" fmla="*/ 2147483647 h 1073"/>
              <a:gd name="T50" fmla="*/ 2147483647 w 888"/>
              <a:gd name="T51" fmla="*/ 2147483647 h 1073"/>
              <a:gd name="T52" fmla="*/ 2147483647 w 888"/>
              <a:gd name="T53" fmla="*/ 2147483647 h 1073"/>
              <a:gd name="T54" fmla="*/ 2147483647 w 888"/>
              <a:gd name="T55" fmla="*/ 2147483647 h 1073"/>
              <a:gd name="T56" fmla="*/ 2147483647 w 888"/>
              <a:gd name="T57" fmla="*/ 2147483647 h 1073"/>
              <a:gd name="T58" fmla="*/ 2147483647 w 888"/>
              <a:gd name="T59" fmla="*/ 2147483647 h 1073"/>
              <a:gd name="T60" fmla="*/ 2147483647 w 888"/>
              <a:gd name="T61" fmla="*/ 2147483647 h 1073"/>
              <a:gd name="T62" fmla="*/ 2147483647 w 888"/>
              <a:gd name="T63" fmla="*/ 2147483647 h 1073"/>
              <a:gd name="T64" fmla="*/ 2147483647 w 888"/>
              <a:gd name="T65" fmla="*/ 2147483647 h 1073"/>
              <a:gd name="T66" fmla="*/ 2147483647 w 888"/>
              <a:gd name="T67" fmla="*/ 2147483647 h 1073"/>
              <a:gd name="T68" fmla="*/ 2147483647 w 888"/>
              <a:gd name="T69" fmla="*/ 2147483647 h 1073"/>
              <a:gd name="T70" fmla="*/ 0 w 888"/>
              <a:gd name="T71" fmla="*/ 0 h 1073"/>
              <a:gd name="T72" fmla="*/ 2147483647 w 888"/>
              <a:gd name="T73" fmla="*/ 2147483647 h 107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888"/>
              <a:gd name="T112" fmla="*/ 0 h 1073"/>
              <a:gd name="T113" fmla="*/ 888 w 888"/>
              <a:gd name="T114" fmla="*/ 1073 h 107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888" h="1073">
                <a:moveTo>
                  <a:pt x="23" y="386"/>
                </a:moveTo>
                <a:lnTo>
                  <a:pt x="18" y="388"/>
                </a:lnTo>
                <a:lnTo>
                  <a:pt x="43" y="391"/>
                </a:lnTo>
                <a:lnTo>
                  <a:pt x="68" y="395"/>
                </a:lnTo>
                <a:lnTo>
                  <a:pt x="92" y="400"/>
                </a:lnTo>
                <a:lnTo>
                  <a:pt x="117" y="406"/>
                </a:lnTo>
                <a:lnTo>
                  <a:pt x="141" y="413"/>
                </a:lnTo>
                <a:lnTo>
                  <a:pt x="162" y="421"/>
                </a:lnTo>
                <a:lnTo>
                  <a:pt x="186" y="430"/>
                </a:lnTo>
                <a:lnTo>
                  <a:pt x="208" y="440"/>
                </a:lnTo>
                <a:lnTo>
                  <a:pt x="228" y="452"/>
                </a:lnTo>
                <a:lnTo>
                  <a:pt x="250" y="463"/>
                </a:lnTo>
                <a:lnTo>
                  <a:pt x="270" y="477"/>
                </a:lnTo>
                <a:lnTo>
                  <a:pt x="290" y="490"/>
                </a:lnTo>
                <a:lnTo>
                  <a:pt x="309" y="505"/>
                </a:lnTo>
                <a:lnTo>
                  <a:pt x="327" y="520"/>
                </a:lnTo>
                <a:lnTo>
                  <a:pt x="344" y="537"/>
                </a:lnTo>
                <a:lnTo>
                  <a:pt x="361" y="554"/>
                </a:lnTo>
                <a:lnTo>
                  <a:pt x="376" y="573"/>
                </a:lnTo>
                <a:lnTo>
                  <a:pt x="391" y="591"/>
                </a:lnTo>
                <a:lnTo>
                  <a:pt x="406" y="609"/>
                </a:lnTo>
                <a:lnTo>
                  <a:pt x="419" y="630"/>
                </a:lnTo>
                <a:lnTo>
                  <a:pt x="431" y="650"/>
                </a:lnTo>
                <a:lnTo>
                  <a:pt x="443" y="672"/>
                </a:lnTo>
                <a:lnTo>
                  <a:pt x="453" y="693"/>
                </a:lnTo>
                <a:lnTo>
                  <a:pt x="463" y="715"/>
                </a:lnTo>
                <a:lnTo>
                  <a:pt x="471" y="739"/>
                </a:lnTo>
                <a:lnTo>
                  <a:pt x="480" y="762"/>
                </a:lnTo>
                <a:lnTo>
                  <a:pt x="487" y="786"/>
                </a:lnTo>
                <a:lnTo>
                  <a:pt x="492" y="809"/>
                </a:lnTo>
                <a:lnTo>
                  <a:pt x="495" y="834"/>
                </a:lnTo>
                <a:lnTo>
                  <a:pt x="498" y="860"/>
                </a:lnTo>
                <a:lnTo>
                  <a:pt x="500" y="885"/>
                </a:lnTo>
                <a:lnTo>
                  <a:pt x="502" y="910"/>
                </a:lnTo>
                <a:lnTo>
                  <a:pt x="500" y="920"/>
                </a:lnTo>
                <a:lnTo>
                  <a:pt x="683" y="1073"/>
                </a:lnTo>
                <a:lnTo>
                  <a:pt x="888" y="897"/>
                </a:lnTo>
                <a:lnTo>
                  <a:pt x="886" y="851"/>
                </a:lnTo>
                <a:lnTo>
                  <a:pt x="883" y="808"/>
                </a:lnTo>
                <a:lnTo>
                  <a:pt x="876" y="762"/>
                </a:lnTo>
                <a:lnTo>
                  <a:pt x="868" y="719"/>
                </a:lnTo>
                <a:lnTo>
                  <a:pt x="858" y="677"/>
                </a:lnTo>
                <a:lnTo>
                  <a:pt x="846" y="635"/>
                </a:lnTo>
                <a:lnTo>
                  <a:pt x="831" y="594"/>
                </a:lnTo>
                <a:lnTo>
                  <a:pt x="816" y="554"/>
                </a:lnTo>
                <a:lnTo>
                  <a:pt x="797" y="514"/>
                </a:lnTo>
                <a:lnTo>
                  <a:pt x="777" y="475"/>
                </a:lnTo>
                <a:lnTo>
                  <a:pt x="755" y="438"/>
                </a:lnTo>
                <a:lnTo>
                  <a:pt x="733" y="403"/>
                </a:lnTo>
                <a:lnTo>
                  <a:pt x="708" y="368"/>
                </a:lnTo>
                <a:lnTo>
                  <a:pt x="681" y="334"/>
                </a:lnTo>
                <a:lnTo>
                  <a:pt x="653" y="302"/>
                </a:lnTo>
                <a:lnTo>
                  <a:pt x="624" y="270"/>
                </a:lnTo>
                <a:lnTo>
                  <a:pt x="594" y="242"/>
                </a:lnTo>
                <a:lnTo>
                  <a:pt x="562" y="213"/>
                </a:lnTo>
                <a:lnTo>
                  <a:pt x="529" y="186"/>
                </a:lnTo>
                <a:lnTo>
                  <a:pt x="493" y="161"/>
                </a:lnTo>
                <a:lnTo>
                  <a:pt x="458" y="138"/>
                </a:lnTo>
                <a:lnTo>
                  <a:pt x="421" y="116"/>
                </a:lnTo>
                <a:lnTo>
                  <a:pt x="382" y="96"/>
                </a:lnTo>
                <a:lnTo>
                  <a:pt x="344" y="77"/>
                </a:lnTo>
                <a:lnTo>
                  <a:pt x="304" y="60"/>
                </a:lnTo>
                <a:lnTo>
                  <a:pt x="262" y="45"/>
                </a:lnTo>
                <a:lnTo>
                  <a:pt x="220" y="34"/>
                </a:lnTo>
                <a:lnTo>
                  <a:pt x="178" y="22"/>
                </a:lnTo>
                <a:lnTo>
                  <a:pt x="134" y="13"/>
                </a:lnTo>
                <a:lnTo>
                  <a:pt x="90" y="7"/>
                </a:lnTo>
                <a:lnTo>
                  <a:pt x="45" y="2"/>
                </a:lnTo>
                <a:lnTo>
                  <a:pt x="0" y="0"/>
                </a:lnTo>
                <a:lnTo>
                  <a:pt x="178" y="207"/>
                </a:lnTo>
                <a:lnTo>
                  <a:pt x="23" y="3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5"/>
          <p:cNvSpPr>
            <a:spLocks/>
          </p:cNvSpPr>
          <p:nvPr/>
        </p:nvSpPr>
        <p:spPr bwMode="gray">
          <a:xfrm>
            <a:off x="2846388" y="1577975"/>
            <a:ext cx="2035175" cy="1776413"/>
          </a:xfrm>
          <a:custGeom>
            <a:avLst/>
            <a:gdLst>
              <a:gd name="T0" fmla="*/ 2147483647 w 1077"/>
              <a:gd name="T1" fmla="*/ 2147483647 h 883"/>
              <a:gd name="T2" fmla="*/ 2147483647 w 1077"/>
              <a:gd name="T3" fmla="*/ 2147483647 h 883"/>
              <a:gd name="T4" fmla="*/ 2147483647 w 1077"/>
              <a:gd name="T5" fmla="*/ 2147483647 h 883"/>
              <a:gd name="T6" fmla="*/ 2147483647 w 1077"/>
              <a:gd name="T7" fmla="*/ 2147483647 h 883"/>
              <a:gd name="T8" fmla="*/ 2147483647 w 1077"/>
              <a:gd name="T9" fmla="*/ 2147483647 h 883"/>
              <a:gd name="T10" fmla="*/ 2147483647 w 1077"/>
              <a:gd name="T11" fmla="*/ 2147483647 h 883"/>
              <a:gd name="T12" fmla="*/ 2147483647 w 1077"/>
              <a:gd name="T13" fmla="*/ 2147483647 h 883"/>
              <a:gd name="T14" fmla="*/ 2147483647 w 1077"/>
              <a:gd name="T15" fmla="*/ 2147483647 h 883"/>
              <a:gd name="T16" fmla="*/ 2147483647 w 1077"/>
              <a:gd name="T17" fmla="*/ 2147483647 h 883"/>
              <a:gd name="T18" fmla="*/ 2147483647 w 1077"/>
              <a:gd name="T19" fmla="*/ 2147483647 h 883"/>
              <a:gd name="T20" fmla="*/ 2147483647 w 1077"/>
              <a:gd name="T21" fmla="*/ 2147483647 h 883"/>
              <a:gd name="T22" fmla="*/ 2147483647 w 1077"/>
              <a:gd name="T23" fmla="*/ 2147483647 h 883"/>
              <a:gd name="T24" fmla="*/ 2147483647 w 1077"/>
              <a:gd name="T25" fmla="*/ 2147483647 h 883"/>
              <a:gd name="T26" fmla="*/ 2147483647 w 1077"/>
              <a:gd name="T27" fmla="*/ 2147483647 h 883"/>
              <a:gd name="T28" fmla="*/ 2147483647 w 1077"/>
              <a:gd name="T29" fmla="*/ 2147483647 h 883"/>
              <a:gd name="T30" fmla="*/ 2147483647 w 1077"/>
              <a:gd name="T31" fmla="*/ 2147483647 h 883"/>
              <a:gd name="T32" fmla="*/ 2147483647 w 1077"/>
              <a:gd name="T33" fmla="*/ 2147483647 h 883"/>
              <a:gd name="T34" fmla="*/ 2147483647 w 1077"/>
              <a:gd name="T35" fmla="*/ 2147483647 h 883"/>
              <a:gd name="T36" fmla="*/ 2147483647 w 1077"/>
              <a:gd name="T37" fmla="*/ 0 h 883"/>
              <a:gd name="T38" fmla="*/ 2147483647 w 1077"/>
              <a:gd name="T39" fmla="*/ 2147483647 h 883"/>
              <a:gd name="T40" fmla="*/ 2147483647 w 1077"/>
              <a:gd name="T41" fmla="*/ 2147483647 h 883"/>
              <a:gd name="T42" fmla="*/ 2147483647 w 1077"/>
              <a:gd name="T43" fmla="*/ 2147483647 h 883"/>
              <a:gd name="T44" fmla="*/ 2147483647 w 1077"/>
              <a:gd name="T45" fmla="*/ 2147483647 h 883"/>
              <a:gd name="T46" fmla="*/ 2147483647 w 1077"/>
              <a:gd name="T47" fmla="*/ 2147483647 h 883"/>
              <a:gd name="T48" fmla="*/ 2147483647 w 1077"/>
              <a:gd name="T49" fmla="*/ 2147483647 h 883"/>
              <a:gd name="T50" fmla="*/ 2147483647 w 1077"/>
              <a:gd name="T51" fmla="*/ 2147483647 h 883"/>
              <a:gd name="T52" fmla="*/ 2147483647 w 1077"/>
              <a:gd name="T53" fmla="*/ 2147483647 h 883"/>
              <a:gd name="T54" fmla="*/ 2147483647 w 1077"/>
              <a:gd name="T55" fmla="*/ 2147483647 h 883"/>
              <a:gd name="T56" fmla="*/ 2147483647 w 1077"/>
              <a:gd name="T57" fmla="*/ 2147483647 h 883"/>
              <a:gd name="T58" fmla="*/ 2147483647 w 1077"/>
              <a:gd name="T59" fmla="*/ 2147483647 h 883"/>
              <a:gd name="T60" fmla="*/ 2147483647 w 1077"/>
              <a:gd name="T61" fmla="*/ 2147483647 h 883"/>
              <a:gd name="T62" fmla="*/ 2147483647 w 1077"/>
              <a:gd name="T63" fmla="*/ 2147483647 h 883"/>
              <a:gd name="T64" fmla="*/ 2147483647 w 1077"/>
              <a:gd name="T65" fmla="*/ 2147483647 h 883"/>
              <a:gd name="T66" fmla="*/ 2147483647 w 1077"/>
              <a:gd name="T67" fmla="*/ 2147483647 h 883"/>
              <a:gd name="T68" fmla="*/ 2147483647 w 1077"/>
              <a:gd name="T69" fmla="*/ 2147483647 h 883"/>
              <a:gd name="T70" fmla="*/ 2147483647 w 1077"/>
              <a:gd name="T71" fmla="*/ 2147483647 h 88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077"/>
              <a:gd name="T109" fmla="*/ 0 h 883"/>
              <a:gd name="T110" fmla="*/ 1077 w 1077"/>
              <a:gd name="T111" fmla="*/ 883 h 88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077" h="883">
                <a:moveTo>
                  <a:pt x="390" y="866"/>
                </a:moveTo>
                <a:lnTo>
                  <a:pt x="390" y="866"/>
                </a:lnTo>
                <a:lnTo>
                  <a:pt x="391" y="841"/>
                </a:lnTo>
                <a:lnTo>
                  <a:pt x="396" y="816"/>
                </a:lnTo>
                <a:lnTo>
                  <a:pt x="401" y="792"/>
                </a:lnTo>
                <a:lnTo>
                  <a:pt x="406" y="769"/>
                </a:lnTo>
                <a:lnTo>
                  <a:pt x="415" y="745"/>
                </a:lnTo>
                <a:lnTo>
                  <a:pt x="422" y="722"/>
                </a:lnTo>
                <a:lnTo>
                  <a:pt x="432" y="700"/>
                </a:lnTo>
                <a:lnTo>
                  <a:pt x="442" y="678"/>
                </a:lnTo>
                <a:lnTo>
                  <a:pt x="453" y="656"/>
                </a:lnTo>
                <a:lnTo>
                  <a:pt x="465" y="636"/>
                </a:lnTo>
                <a:lnTo>
                  <a:pt x="479" y="616"/>
                </a:lnTo>
                <a:lnTo>
                  <a:pt x="492" y="596"/>
                </a:lnTo>
                <a:lnTo>
                  <a:pt x="507" y="578"/>
                </a:lnTo>
                <a:lnTo>
                  <a:pt x="522" y="559"/>
                </a:lnTo>
                <a:lnTo>
                  <a:pt x="539" y="542"/>
                </a:lnTo>
                <a:lnTo>
                  <a:pt x="556" y="526"/>
                </a:lnTo>
                <a:lnTo>
                  <a:pt x="574" y="510"/>
                </a:lnTo>
                <a:lnTo>
                  <a:pt x="593" y="495"/>
                </a:lnTo>
                <a:lnTo>
                  <a:pt x="611" y="480"/>
                </a:lnTo>
                <a:lnTo>
                  <a:pt x="632" y="467"/>
                </a:lnTo>
                <a:lnTo>
                  <a:pt x="653" y="455"/>
                </a:lnTo>
                <a:lnTo>
                  <a:pt x="674" y="443"/>
                </a:lnTo>
                <a:lnTo>
                  <a:pt x="695" y="433"/>
                </a:lnTo>
                <a:lnTo>
                  <a:pt x="717" y="423"/>
                </a:lnTo>
                <a:lnTo>
                  <a:pt x="741" y="415"/>
                </a:lnTo>
                <a:lnTo>
                  <a:pt x="764" y="408"/>
                </a:lnTo>
                <a:lnTo>
                  <a:pt x="788" y="401"/>
                </a:lnTo>
                <a:lnTo>
                  <a:pt x="811" y="396"/>
                </a:lnTo>
                <a:lnTo>
                  <a:pt x="836" y="391"/>
                </a:lnTo>
                <a:lnTo>
                  <a:pt x="862" y="390"/>
                </a:lnTo>
                <a:lnTo>
                  <a:pt x="887" y="388"/>
                </a:lnTo>
                <a:lnTo>
                  <a:pt x="912" y="386"/>
                </a:lnTo>
                <a:lnTo>
                  <a:pt x="919" y="386"/>
                </a:lnTo>
                <a:lnTo>
                  <a:pt x="1077" y="207"/>
                </a:lnTo>
                <a:lnTo>
                  <a:pt x="899" y="0"/>
                </a:lnTo>
                <a:lnTo>
                  <a:pt x="853" y="2"/>
                </a:lnTo>
                <a:lnTo>
                  <a:pt x="808" y="5"/>
                </a:lnTo>
                <a:lnTo>
                  <a:pt x="764" y="12"/>
                </a:lnTo>
                <a:lnTo>
                  <a:pt x="721" y="20"/>
                </a:lnTo>
                <a:lnTo>
                  <a:pt x="679" y="30"/>
                </a:lnTo>
                <a:lnTo>
                  <a:pt x="637" y="42"/>
                </a:lnTo>
                <a:lnTo>
                  <a:pt x="595" y="57"/>
                </a:lnTo>
                <a:lnTo>
                  <a:pt x="554" y="72"/>
                </a:lnTo>
                <a:lnTo>
                  <a:pt x="516" y="91"/>
                </a:lnTo>
                <a:lnTo>
                  <a:pt x="477" y="111"/>
                </a:lnTo>
                <a:lnTo>
                  <a:pt x="440" y="133"/>
                </a:lnTo>
                <a:lnTo>
                  <a:pt x="403" y="154"/>
                </a:lnTo>
                <a:lnTo>
                  <a:pt x="370" y="180"/>
                </a:lnTo>
                <a:lnTo>
                  <a:pt x="336" y="207"/>
                </a:lnTo>
                <a:lnTo>
                  <a:pt x="302" y="233"/>
                </a:lnTo>
                <a:lnTo>
                  <a:pt x="272" y="264"/>
                </a:lnTo>
                <a:lnTo>
                  <a:pt x="242" y="294"/>
                </a:lnTo>
                <a:lnTo>
                  <a:pt x="213" y="326"/>
                </a:lnTo>
                <a:lnTo>
                  <a:pt x="186" y="359"/>
                </a:lnTo>
                <a:lnTo>
                  <a:pt x="161" y="393"/>
                </a:lnTo>
                <a:lnTo>
                  <a:pt x="138" y="428"/>
                </a:lnTo>
                <a:lnTo>
                  <a:pt x="116" y="465"/>
                </a:lnTo>
                <a:lnTo>
                  <a:pt x="96" y="504"/>
                </a:lnTo>
                <a:lnTo>
                  <a:pt x="77" y="542"/>
                </a:lnTo>
                <a:lnTo>
                  <a:pt x="60" y="583"/>
                </a:lnTo>
                <a:lnTo>
                  <a:pt x="45" y="623"/>
                </a:lnTo>
                <a:lnTo>
                  <a:pt x="34" y="665"/>
                </a:lnTo>
                <a:lnTo>
                  <a:pt x="22" y="707"/>
                </a:lnTo>
                <a:lnTo>
                  <a:pt x="13" y="750"/>
                </a:lnTo>
                <a:lnTo>
                  <a:pt x="7" y="794"/>
                </a:lnTo>
                <a:lnTo>
                  <a:pt x="2" y="838"/>
                </a:lnTo>
                <a:lnTo>
                  <a:pt x="0" y="883"/>
                </a:lnTo>
                <a:lnTo>
                  <a:pt x="203" y="709"/>
                </a:lnTo>
                <a:lnTo>
                  <a:pt x="390" y="866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gray">
          <a:xfrm rot="3647884">
            <a:off x="4717257" y="2532856"/>
            <a:ext cx="22733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85" tIns="41020" rIns="78885" bIns="4102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Wingdings" pitchFamily="2" charset="2"/>
              <a:buNone/>
            </a:pPr>
            <a:r>
              <a:rPr lang="en-US" altLang="en-US" sz="1600"/>
              <a:t>Administrative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gray">
          <a:xfrm rot="18484397">
            <a:off x="4981575" y="3886200"/>
            <a:ext cx="10763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85" tIns="41020" rIns="78885" bIns="4102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Wingdings" pitchFamily="2" charset="2"/>
              <a:buNone/>
            </a:pPr>
            <a:r>
              <a:rPr lang="en-US" altLang="en-US" sz="1600">
                <a:solidFill>
                  <a:schemeClr val="bg1"/>
                </a:solidFill>
              </a:rPr>
              <a:t>Hardware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gray">
          <a:xfrm rot="3400963">
            <a:off x="3021806" y="3680619"/>
            <a:ext cx="11525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85" tIns="41020" rIns="78885" bIns="41020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Pct val="80000"/>
              <a:buFont typeface="Wingdings" pitchFamily="2" charset="2"/>
              <a:buNone/>
            </a:pPr>
            <a:r>
              <a:rPr lang="en-US" altLang="en-US" sz="1600"/>
              <a:t>Client System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gray">
          <a:xfrm rot="18675622">
            <a:off x="3357563" y="1517650"/>
            <a:ext cx="1073150" cy="10636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lIns="78885" tIns="41020" rIns="78885" bIns="41020" anchor="ctr"/>
          <a:lstStyle/>
          <a:p>
            <a:pPr>
              <a:buSzPct val="8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Data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gray">
          <a:xfrm>
            <a:off x="3686175" y="2470150"/>
            <a:ext cx="1770063" cy="18891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78885" tIns="41020" rIns="78885" bIns="41020" anchor="ctr"/>
          <a:lstStyle/>
          <a:p>
            <a:pPr>
              <a:buSzPct val="80000"/>
              <a:buFont typeface="Wingdings" pitchFamily="2" charset="2"/>
              <a:buNone/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3733800" y="3194050"/>
            <a:ext cx="1828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Pct val="80000"/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Pre- Requisites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1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10063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N" sz="4800" dirty="0" smtClean="0"/>
          </a:p>
          <a:p>
            <a:pPr algn="ctr">
              <a:buNone/>
            </a:pPr>
            <a:endParaRPr lang="en-IN" sz="4800" dirty="0" smtClean="0"/>
          </a:p>
          <a:p>
            <a:pPr algn="ctr">
              <a:buNone/>
            </a:pPr>
            <a:r>
              <a:rPr lang="en-IN" sz="6000" dirty="0" smtClean="0"/>
              <a:t>Thank You </a:t>
            </a:r>
            <a:endParaRPr lang="en-US" sz="6000" dirty="0"/>
          </a:p>
        </p:txBody>
      </p:sp>
      <p:pic>
        <p:nvPicPr>
          <p:cNvPr id="4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1429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SPARROW </a:t>
            </a:r>
            <a:r>
              <a:rPr lang="en-US" dirty="0"/>
              <a:t>– </a:t>
            </a:r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62118407"/>
              </p:ext>
            </p:extLst>
          </p:nvPr>
        </p:nvGraphicFramePr>
        <p:xfrm>
          <a:off x="1058863" y="1209675"/>
          <a:ext cx="7121525" cy="455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6" descr="D:\Temparory Data\logo NI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D:\Temparory Data\gornment-of-indi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7648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SPARROW – Snapshot of Features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1295400"/>
            <a:ext cx="2667000" cy="145256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Workflow </a:t>
            </a:r>
          </a:p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Setting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76600" y="1295400"/>
            <a:ext cx="2667000" cy="145256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latin typeface="Cambria" panose="02040503050406030204" pitchFamily="18" charset="0"/>
              </a:rPr>
              <a:t>Authorisation</a:t>
            </a:r>
            <a:r>
              <a:rPr lang="en-US" b="1" dirty="0">
                <a:latin typeface="Cambria" panose="02040503050406030204" pitchFamily="18" charset="0"/>
              </a:rPr>
              <a:t> &amp; Access Roles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096000" y="1264920"/>
            <a:ext cx="2667000" cy="145256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Document </a:t>
            </a:r>
          </a:p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Upload </a:t>
            </a:r>
            <a:r>
              <a:rPr lang="en-US" b="1" dirty="0" smtClean="0">
                <a:latin typeface="Cambria" panose="02040503050406030204" pitchFamily="18" charset="0"/>
              </a:rPr>
              <a:t>option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57200" y="3043237"/>
            <a:ext cx="2667000" cy="14525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Digital </a:t>
            </a:r>
            <a:r>
              <a:rPr lang="en-US" b="1" dirty="0" smtClean="0">
                <a:latin typeface="Cambria" panose="02040503050406030204" pitchFamily="18" charset="0"/>
              </a:rPr>
              <a:t>Signing &amp; e-Signing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76600" y="3043237"/>
            <a:ext cx="2667000" cy="1452563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Online PAR Generation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096000" y="3012757"/>
            <a:ext cx="2667000" cy="1452563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Centralized Database </a:t>
            </a:r>
            <a:r>
              <a:rPr lang="en-US" b="1" dirty="0" smtClean="0">
                <a:latin typeface="Cambria" panose="02040503050406030204" pitchFamily="18" charset="0"/>
              </a:rPr>
              <a:t>De-</a:t>
            </a:r>
            <a:r>
              <a:rPr lang="en-US" b="1" dirty="0" err="1" smtClean="0">
                <a:latin typeface="Cambria" panose="02040503050406030204" pitchFamily="18" charset="0"/>
              </a:rPr>
              <a:t>Centralised</a:t>
            </a:r>
            <a:r>
              <a:rPr lang="en-US" b="1" dirty="0" smtClean="0">
                <a:latin typeface="Cambria" panose="020405030504060302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</a:rPr>
              <a:t>Administration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" y="4795837"/>
            <a:ext cx="2667000" cy="14525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Delegation </a:t>
            </a:r>
          </a:p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( Authority &amp; Permission)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276600" y="4795837"/>
            <a:ext cx="2667000" cy="145256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Linkage to eOffice PIMS (eService Book)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096000" y="4765357"/>
            <a:ext cx="2667000" cy="145256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ambria" panose="02040503050406030204" pitchFamily="18" charset="0"/>
              </a:rPr>
              <a:t>Alerts &amp; Notifications</a:t>
            </a:r>
          </a:p>
        </p:txBody>
      </p:sp>
      <p:pic>
        <p:nvPicPr>
          <p:cNvPr id="28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572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0349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1429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60706" y="300466"/>
            <a:ext cx="34360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Andalus" pitchFamily="18" charset="-78"/>
                <a:ea typeface="+mj-ea"/>
                <a:cs typeface="Andalus" pitchFamily="18" charset="-78"/>
              </a:rPr>
              <a:t>SPARROW - Process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00034" y="1609708"/>
            <a:ext cx="1928826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IN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Select the Assessment Year and Officer Reported Upon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714612" y="1609708"/>
            <a:ext cx="22098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Select Period of Assessment, Work Status and Form Type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7500958" y="1643050"/>
            <a:ext cx="1143008" cy="50006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PAR Generation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214942" y="1609708"/>
            <a:ext cx="1981200" cy="533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Define channel of submission of APAR  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pic>
        <p:nvPicPr>
          <p:cNvPr id="17" name="Picture 97" descr="regist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682" y="962011"/>
            <a:ext cx="457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ed Rectangle 17"/>
          <p:cNvSpPr/>
          <p:nvPr/>
        </p:nvSpPr>
        <p:spPr bwMode="auto">
          <a:xfrm>
            <a:off x="6900890" y="4691074"/>
            <a:ext cx="1600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Reviewing Authority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pic>
        <p:nvPicPr>
          <p:cNvPr id="19" name="Picture 97" descr="regist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52" y="2571744"/>
            <a:ext cx="457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 bwMode="auto">
          <a:xfrm>
            <a:off x="2071670" y="5757882"/>
            <a:ext cx="1676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PAR Discloser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6429388" y="3071810"/>
            <a:ext cx="2357454" cy="3290926"/>
          </a:xfrm>
          <a:prstGeom prst="rect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4000" tIns="54000" rIns="54000" bIns="54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IN" altLang="en-US">
              <a:solidFill>
                <a:srgbClr val="FFFFFF"/>
              </a:solidFill>
              <a:latin typeface="Cambria" pitchFamily="18" charset="0"/>
            </a:endParaRPr>
          </a:p>
        </p:txBody>
      </p:sp>
      <p:cxnSp>
        <p:nvCxnSpPr>
          <p:cNvPr id="24" name="Elbow Connector 54"/>
          <p:cNvCxnSpPr>
            <a:cxnSpLocks noChangeShapeType="1"/>
            <a:stCxn id="10" idx="3"/>
            <a:endCxn id="11" idx="1"/>
          </p:cNvCxnSpPr>
          <p:nvPr/>
        </p:nvCxnSpPr>
        <p:spPr bwMode="auto">
          <a:xfrm>
            <a:off x="2428860" y="1876408"/>
            <a:ext cx="285752" cy="158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" name="Rounded Rectangle 24"/>
          <p:cNvSpPr/>
          <p:nvPr/>
        </p:nvSpPr>
        <p:spPr bwMode="auto">
          <a:xfrm>
            <a:off x="6900890" y="4081474"/>
            <a:ext cx="1600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Reporting Authority 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214282" y="1457308"/>
            <a:ext cx="8610600" cy="838200"/>
          </a:xfrm>
          <a:prstGeom prst="rect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4000" tIns="54000" rIns="54000" bIns="54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IN" altLang="en-US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858016" y="3424246"/>
            <a:ext cx="1600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Officer fill Self Appraisal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cxnSp>
        <p:nvCxnSpPr>
          <p:cNvPr id="28" name="Elbow Connector 54"/>
          <p:cNvCxnSpPr>
            <a:cxnSpLocks noChangeShapeType="1"/>
            <a:stCxn id="11" idx="3"/>
            <a:endCxn id="16" idx="1"/>
          </p:cNvCxnSpPr>
          <p:nvPr/>
        </p:nvCxnSpPr>
        <p:spPr bwMode="auto">
          <a:xfrm>
            <a:off x="4924412" y="1876408"/>
            <a:ext cx="290530" cy="158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Elbow Connector 54"/>
          <p:cNvCxnSpPr>
            <a:cxnSpLocks noChangeShapeType="1"/>
            <a:endCxn id="27" idx="0"/>
          </p:cNvCxnSpPr>
          <p:nvPr/>
        </p:nvCxnSpPr>
        <p:spPr bwMode="auto">
          <a:xfrm rot="5400000">
            <a:off x="7153286" y="2647946"/>
            <a:ext cx="1281130" cy="27147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1" name="Rounded Rectangle 30"/>
          <p:cNvSpPr/>
          <p:nvPr/>
        </p:nvSpPr>
        <p:spPr bwMode="auto">
          <a:xfrm>
            <a:off x="500034" y="5757882"/>
            <a:ext cx="1285884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PAR Completion 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(Closure)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357158" y="5214950"/>
            <a:ext cx="3714776" cy="1214446"/>
          </a:xfrm>
          <a:prstGeom prst="rect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4000" tIns="54000" rIns="54000" bIns="54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IN" altLang="en-US">
              <a:solidFill>
                <a:srgbClr val="FFFFFF"/>
              </a:solidFill>
              <a:latin typeface="Cambria" pitchFamily="18" charset="0"/>
            </a:endParaRPr>
          </a:p>
        </p:txBody>
      </p:sp>
      <p:pic>
        <p:nvPicPr>
          <p:cNvPr id="33" name="Picture 97" descr="regist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6" y="4643446"/>
            <a:ext cx="457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ounded Rectangle 33"/>
          <p:cNvSpPr/>
          <p:nvPr/>
        </p:nvSpPr>
        <p:spPr bwMode="auto">
          <a:xfrm>
            <a:off x="6929454" y="5786454"/>
            <a:ext cx="16002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Accepting Authority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4882" y="107333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mbria" pitchFamily="18" charset="0"/>
              </a:rPr>
              <a:t>PSU Custodian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09886" y="480713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PSU Custodian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694980" y="2500306"/>
            <a:ext cx="180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mbria" pitchFamily="18" charset="0"/>
              </a:rPr>
              <a:t>PAR Submission By Respective Officers</a:t>
            </a:r>
            <a:endParaRPr lang="en-US" sz="1400" b="1" dirty="0">
              <a:latin typeface="Cambria" pitchFamily="18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1600192" y="3257552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DOSSIER</a:t>
            </a:r>
            <a:endParaRPr lang="en-US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357158" y="3000380"/>
            <a:ext cx="4429156" cy="1143000"/>
          </a:xfrm>
          <a:prstGeom prst="rect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4000" tIns="54000" rIns="54000" bIns="54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IN" altLang="en-US">
              <a:solidFill>
                <a:srgbClr val="FFFFFF"/>
              </a:solidFill>
              <a:latin typeface="Cambria" pitchFamily="18" charset="0"/>
            </a:endParaRPr>
          </a:p>
        </p:txBody>
      </p:sp>
      <p:cxnSp>
        <p:nvCxnSpPr>
          <p:cNvPr id="40" name="Elbow Connector 39"/>
          <p:cNvCxnSpPr>
            <a:stCxn id="31" idx="0"/>
            <a:endCxn id="38" idx="2"/>
          </p:cNvCxnSpPr>
          <p:nvPr/>
        </p:nvCxnSpPr>
        <p:spPr>
          <a:xfrm rot="5400000" flipH="1" flipV="1">
            <a:off x="807219" y="4050509"/>
            <a:ext cx="2043130" cy="13716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591396" y="3852874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591396" y="4462474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5" name="Picture 97" descr="register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2" y="2462209"/>
            <a:ext cx="457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123944" y="235743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Service Controlling Authority-  DPE</a:t>
            </a:r>
            <a:endParaRPr lang="en-US" sz="1400" dirty="0">
              <a:latin typeface="Cambria" pitchFamily="18" charset="0"/>
            </a:endParaRPr>
          </a:p>
        </p:txBody>
      </p:sp>
      <p:cxnSp>
        <p:nvCxnSpPr>
          <p:cNvPr id="47" name="Straight Arrow Connector 46"/>
          <p:cNvCxnSpPr>
            <a:stCxn id="20" idx="1"/>
            <a:endCxn id="31" idx="3"/>
          </p:cNvCxnSpPr>
          <p:nvPr/>
        </p:nvCxnSpPr>
        <p:spPr>
          <a:xfrm rot="10800000">
            <a:off x="1785918" y="598648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 bwMode="auto">
          <a:xfrm>
            <a:off x="4286248" y="5143512"/>
            <a:ext cx="1428760" cy="78581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54000" tIns="54000" rIns="54000" bIns="54000" anchor="ctr"/>
          <a:lstStyle/>
          <a:p>
            <a:pPr algn="ctr">
              <a:defRPr/>
            </a:pPr>
            <a:r>
              <a:rPr lang="en-IN" sz="1200" b="1" dirty="0" err="1" smtClean="0">
                <a:latin typeface="Cambria" panose="02040503050406030204" pitchFamily="18" charset="0"/>
              </a:rPr>
              <a:t>MoU</a:t>
            </a:r>
            <a:r>
              <a:rPr lang="en-IN" sz="1200" b="1" dirty="0" smtClean="0">
                <a:latin typeface="Cambria" panose="02040503050406030204" pitchFamily="18" charset="0"/>
              </a:rPr>
              <a:t> Targets (issued by DPE) in </a:t>
            </a:r>
            <a:r>
              <a:rPr lang="en-US" sz="1200" b="1" dirty="0" smtClean="0">
                <a:latin typeface="Cambria" pitchFamily="18" charset="0"/>
                <a:ea typeface="Cambria" pitchFamily="18" charset="0"/>
              </a:rPr>
              <a:t>Section I, using update section I</a:t>
            </a:r>
            <a:endParaRPr lang="en-US" sz="1200" b="1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</p:txBody>
      </p:sp>
      <p:cxnSp>
        <p:nvCxnSpPr>
          <p:cNvPr id="57" name="Elbow Connector 56"/>
          <p:cNvCxnSpPr/>
          <p:nvPr/>
        </p:nvCxnSpPr>
        <p:spPr>
          <a:xfrm rot="10800000" flipV="1">
            <a:off x="5715012" y="5429264"/>
            <a:ext cx="1857385" cy="2143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0800000" flipV="1">
            <a:off x="3786182" y="6048391"/>
            <a:ext cx="3143272" cy="238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54"/>
          <p:cNvCxnSpPr>
            <a:cxnSpLocks noChangeShapeType="1"/>
          </p:cNvCxnSpPr>
          <p:nvPr/>
        </p:nvCxnSpPr>
        <p:spPr bwMode="auto">
          <a:xfrm>
            <a:off x="7210428" y="1928802"/>
            <a:ext cx="290530" cy="158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9" name="Straight Arrow Connector 68"/>
          <p:cNvCxnSpPr/>
          <p:nvPr/>
        </p:nvCxnSpPr>
        <p:spPr>
          <a:xfrm rot="5400000">
            <a:off x="7215206" y="542926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06138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SPARROW –</a:t>
            </a:r>
            <a:r>
              <a:rPr lang="en-US" dirty="0" smtClean="0"/>
              <a:t> </a:t>
            </a:r>
            <a:r>
              <a:rPr lang="en-US" dirty="0"/>
              <a:t>Roles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0376545"/>
              </p:ext>
            </p:extLst>
          </p:nvPr>
        </p:nvGraphicFramePr>
        <p:xfrm>
          <a:off x="357158" y="1142984"/>
          <a:ext cx="8458200" cy="526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484"/>
                <a:gridCol w="4401716"/>
              </a:tblGrid>
              <a:tr h="34133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Roles</a:t>
                      </a:r>
                      <a:endParaRPr lang="en-US" sz="18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3349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Functional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(Two categories)</a:t>
                      </a:r>
                    </a:p>
                    <a:p>
                      <a:endParaRPr lang="en-US" sz="18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>
                          <a:latin typeface="Cambria" panose="02040503050406030204" pitchFamily="18" charset="0"/>
                        </a:rPr>
                        <a:t>Ownership</a:t>
                      </a:r>
                      <a:r>
                        <a:rPr lang="en-US" sz="1800" b="1" baseline="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Service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</a:rPr>
                        <a:t> Controlling Authority</a:t>
                      </a: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- DPE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PAR Custodian/Nodal Officer -(PSUs)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PAR Custodian/Nodal Officer (Alternate)- PSUs)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endParaRPr lang="en-US" sz="1800" b="1" dirty="0" smtClean="0">
                        <a:latin typeface="Cambria" panose="020405030504060302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>
                          <a:latin typeface="Cambria" panose="02040503050406030204" pitchFamily="18" charset="0"/>
                        </a:rPr>
                        <a:t>PAR Generation/Work flow creation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Cambria" panose="02040503050406030204" pitchFamily="18" charset="0"/>
                        </a:rPr>
                        <a:t>PAR Manager (PSUs)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5338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Hierarchy (Channel Of Submission)</a:t>
                      </a:r>
                    </a:p>
                    <a:p>
                      <a:r>
                        <a:rPr lang="en-IN" sz="1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(PSUs and</a:t>
                      </a:r>
                      <a:r>
                        <a:rPr lang="en-IN" sz="18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All India Service officers)</a:t>
                      </a:r>
                      <a:endParaRPr lang="en-US" sz="18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Reporting Authority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en-US" sz="1800" dirty="0" smtClean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Reviewing Authority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Accepting Authority</a:t>
                      </a:r>
                      <a:endParaRPr lang="en-US" sz="1800" dirty="0"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bg1"/>
                    </a:solidFill>
                  </a:tcPr>
                </a:tc>
              </a:tr>
              <a:tr h="66706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Application  (Employee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Database)</a:t>
                      </a:r>
                      <a:endParaRPr lang="en-US" sz="18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EMD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</a:rPr>
                        <a:t> Manager (DPE)</a:t>
                      </a:r>
                      <a:endParaRPr lang="en-US" sz="1800" dirty="0"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40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System (System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Setup)</a:t>
                      </a:r>
                      <a:endParaRPr lang="en-US" sz="18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Cambria" panose="02040503050406030204" pitchFamily="18" charset="0"/>
                        </a:rPr>
                        <a:t>System Administrator (Assignment</a:t>
                      </a:r>
                      <a:r>
                        <a:rPr lang="en-US" sz="1800" baseline="0" dirty="0" smtClean="0">
                          <a:latin typeface="Cambria" panose="02040503050406030204" pitchFamily="18" charset="0"/>
                        </a:rPr>
                        <a:t> Of Roles) – DPE Nodal Officer</a:t>
                      </a:r>
                      <a:endParaRPr lang="en-US" sz="1800" dirty="0">
                        <a:latin typeface="Cambria" panose="02040503050406030204" pitchFamily="18" charset="0"/>
                      </a:endParaRPr>
                    </a:p>
                  </a:txBody>
                  <a:tcPr marT="45706" marB="4570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3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33594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SPARROW </a:t>
            </a:r>
            <a:r>
              <a:rPr lang="en-US" dirty="0"/>
              <a:t>– </a:t>
            </a:r>
            <a:r>
              <a:rPr lang="en-US" dirty="0" smtClean="0"/>
              <a:t>Roles (Functional </a:t>
            </a:r>
            <a:r>
              <a:rPr lang="en-US" dirty="0"/>
              <a:t>–</a:t>
            </a:r>
            <a:r>
              <a:rPr lang="en-US" dirty="0" smtClean="0"/>
              <a:t> Ownership</a:t>
            </a:r>
            <a:r>
              <a:rPr lang="en-US" dirty="0"/>
              <a:t>) </a:t>
            </a:r>
          </a:p>
        </p:txBody>
      </p:sp>
      <p:graphicFrame>
        <p:nvGraphicFramePr>
          <p:cNvPr id="7" name="Group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0265639"/>
              </p:ext>
            </p:extLst>
          </p:nvPr>
        </p:nvGraphicFramePr>
        <p:xfrm>
          <a:off x="214282" y="1071547"/>
          <a:ext cx="8762999" cy="5697984"/>
        </p:xfrm>
        <a:graphic>
          <a:graphicData uri="http://schemas.openxmlformats.org/drawingml/2006/table">
            <a:tbl>
              <a:tblPr/>
              <a:tblGrid>
                <a:gridCol w="1643074"/>
                <a:gridCol w="3986210"/>
                <a:gridCol w="1928826"/>
                <a:gridCol w="1204889"/>
              </a:tblGrid>
              <a:tr h="852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Role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Responsible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Who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DSC /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eSign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 (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Req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131854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PAR Custodian (Overall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)- DPE</a:t>
                      </a:r>
                      <a:endParaRPr lang="en-US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Custodian of the SPARROW Database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Complete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Dashboard view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Custodian of the Central Repository of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ePAR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(Dossier of officers)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Service Controlling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Authority – Department of Public Enterprises (DPE)</a:t>
                      </a:r>
                      <a:endParaRPr kumimoji="0" lang="en-I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2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PAR Custodian</a:t>
                      </a:r>
                      <a:endParaRPr lang="en-US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(Primary) -PSUs</a:t>
                      </a:r>
                      <a:endParaRPr lang="en-US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Is the custodian of the PARs of the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respective PSU.</a:t>
                      </a: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aseline="0" dirty="0" smtClean="0">
                          <a:latin typeface="Cambria" panose="02040503050406030204" pitchFamily="18" charset="0"/>
                        </a:rPr>
                        <a:t>General Manager (HR)/ Admin</a:t>
                      </a:r>
                      <a:endParaRPr kumimoji="0" lang="en-I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9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PAR Manager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Sets</a:t>
                      </a:r>
                      <a:r>
                        <a:rPr lang="en-IN" alt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the channel of submission (Reporting/Reviewing/Accepting Authority) in Workflow for PAR, to assist the work of Custodian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  <a:defRPr/>
                      </a:pP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en-US" sz="1800" kern="120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Assistant from HR Section of PSUs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33629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SPARROW </a:t>
            </a:r>
            <a:r>
              <a:rPr lang="en-US" dirty="0"/>
              <a:t>– Roles  </a:t>
            </a:r>
            <a:r>
              <a:rPr lang="en-US" dirty="0" smtClean="0"/>
              <a:t>(Hierarchy) </a:t>
            </a:r>
            <a:endParaRPr lang="en-US" dirty="0"/>
          </a:p>
        </p:txBody>
      </p:sp>
      <p:graphicFrame>
        <p:nvGraphicFramePr>
          <p:cNvPr id="8" name="Group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5659018"/>
              </p:ext>
            </p:extLst>
          </p:nvPr>
        </p:nvGraphicFramePr>
        <p:xfrm>
          <a:off x="228600" y="1203780"/>
          <a:ext cx="8686799" cy="5395140"/>
        </p:xfrm>
        <a:graphic>
          <a:graphicData uri="http://schemas.openxmlformats.org/drawingml/2006/table">
            <a:tbl>
              <a:tblPr/>
              <a:tblGrid>
                <a:gridCol w="1343004"/>
                <a:gridCol w="4429156"/>
                <a:gridCol w="1714512"/>
                <a:gridCol w="1200127"/>
              </a:tblGrid>
              <a:tr h="609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Role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Responsible 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Who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DSC/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eSign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 (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Req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132109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Officer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Fill the PAR Form and Submit to Reporting Officer as per the defined schedule and time line</a:t>
                      </a:r>
                      <a:endParaRPr kumimoji="0" lang="en-I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Officer Reported Upon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Yes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0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Reporting Authority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Assessment of the PAR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Reporting Officer grades the PAR forwarding  to Reviewing Officer</a:t>
                      </a: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-do-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Yes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93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Reviewing Authority </a:t>
                      </a:r>
                      <a:endParaRPr lang="en-US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Reviews the comments of the  Reporting Officer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Reviewing Authority grades the PAR and forwards to the Accepting Authority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-do-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Yes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70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Accepting Authority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Accepting Authority is responsible for finalizing the PAR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-do-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Yes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53209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SPARROW </a:t>
            </a:r>
            <a:r>
              <a:rPr lang="en-US" dirty="0"/>
              <a:t>– Roles </a:t>
            </a:r>
            <a:r>
              <a:rPr lang="en-US" dirty="0" smtClean="0"/>
              <a:t>(</a:t>
            </a:r>
            <a:r>
              <a:rPr lang="en-US" dirty="0"/>
              <a:t>Application) </a:t>
            </a:r>
          </a:p>
        </p:txBody>
      </p:sp>
      <p:graphicFrame>
        <p:nvGraphicFramePr>
          <p:cNvPr id="7" name="Group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0482283"/>
              </p:ext>
            </p:extLst>
          </p:nvPr>
        </p:nvGraphicFramePr>
        <p:xfrm>
          <a:off x="228600" y="1355725"/>
          <a:ext cx="8686799" cy="2652264"/>
        </p:xfrm>
        <a:graphic>
          <a:graphicData uri="http://schemas.openxmlformats.org/drawingml/2006/table">
            <a:tbl>
              <a:tblPr/>
              <a:tblGrid>
                <a:gridCol w="1603717"/>
                <a:gridCol w="4410222"/>
                <a:gridCol w="1725210"/>
                <a:gridCol w="947650"/>
              </a:tblGrid>
              <a:tr h="640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Role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Responsible 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Who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DSC /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eSign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 (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Req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737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EMD Manager</a:t>
                      </a:r>
                      <a:endParaRPr lang="en-US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Updating the employee information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On transfer/superannuation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On new joining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Immediate</a:t>
                      </a:r>
                      <a:r>
                        <a:rPr lang="en-IN" alt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action on update to happen on issue of transfer order</a:t>
                      </a: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51" marB="457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Department of Public Enterprises (DPE)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No</a:t>
                      </a:r>
                    </a:p>
                  </a:txBody>
                  <a:tcPr marT="45751" marB="457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6060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SPARROW </a:t>
            </a:r>
            <a:r>
              <a:rPr lang="en-US" dirty="0"/>
              <a:t>– Roles </a:t>
            </a:r>
            <a:r>
              <a:rPr lang="en-US" dirty="0" smtClean="0"/>
              <a:t>(System) </a:t>
            </a:r>
            <a:endParaRPr lang="en-US" dirty="0"/>
          </a:p>
        </p:txBody>
      </p:sp>
      <p:graphicFrame>
        <p:nvGraphicFramePr>
          <p:cNvPr id="8" name="Group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3501697"/>
              </p:ext>
            </p:extLst>
          </p:nvPr>
        </p:nvGraphicFramePr>
        <p:xfrm>
          <a:off x="228600" y="1295400"/>
          <a:ext cx="8763000" cy="5087957"/>
        </p:xfrm>
        <a:graphic>
          <a:graphicData uri="http://schemas.openxmlformats.org/drawingml/2006/table">
            <a:tbl>
              <a:tblPr/>
              <a:tblGrid>
                <a:gridCol w="2071254"/>
                <a:gridCol w="4024746"/>
                <a:gridCol w="1462110"/>
                <a:gridCol w="1204890"/>
              </a:tblGrid>
              <a:tr h="8890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Role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Responsible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Who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DSC/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eSign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  (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Req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56531">
                <a:tc>
                  <a:txBody>
                    <a:bodyPr/>
                    <a:lstStyle>
                      <a:lvl1pPr marL="176213" indent="-176213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PAR Administrator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kern="12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Sets the</a:t>
                      </a:r>
                      <a:r>
                        <a:rPr lang="en-GB" sz="1800" kern="1200" baseline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PAR System parameters</a:t>
                      </a:r>
                      <a:endParaRPr lang="en-GB" sz="1800" kern="12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1028700" lvl="1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400" kern="1200" baseline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PAR/Appraisal  Templates</a:t>
                      </a:r>
                    </a:p>
                    <a:p>
                      <a:pPr marL="1028700" lvl="1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400" kern="1200" baseline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Period of appraisal </a:t>
                      </a:r>
                      <a:endParaRPr lang="en-GB" sz="1400" kern="12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kern="12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Populates</a:t>
                      </a:r>
                      <a:r>
                        <a:rPr lang="en-GB" sz="1800" kern="1200" baseline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all the primary databases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kern="12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Update and maintain the PAR templates for the respective cadres 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kern="12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Assign and De-assign</a:t>
                      </a:r>
                      <a:r>
                        <a:rPr lang="en-GB" sz="1800" kern="1200" baseline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of SPARROW Roles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kern="1200" baseline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Custodian of SPARROW Database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Department of Public Enterprises (DPE)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 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No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16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System Administrator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alt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Development/Enhancement of SPARROW Application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alt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Technical Support </a:t>
                      </a:r>
                      <a:endParaRPr lang="en-IN" altLang="en-US" sz="1800" kern="1200" dirty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NIC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I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No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6" descr="D:\Temparory Data\logo N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417808"/>
            <a:ext cx="1714500" cy="371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D:\Temparory Data\gornment-of-ind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914400" cy="702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53616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ffice">
  <a:themeElements>
    <a:clrScheme name="Custom 3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rgbClr val="262626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FFFF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753</Words>
  <Application>Microsoft Office PowerPoint</Application>
  <PresentationFormat>On-screen Show (4:3)</PresentationFormat>
  <Paragraphs>203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eOffice</vt:lpstr>
      <vt:lpstr>eOffice – SPARROW </vt:lpstr>
      <vt:lpstr>SPARROW – Agenda</vt:lpstr>
      <vt:lpstr>SPARROW – Snapshot of Features</vt:lpstr>
      <vt:lpstr>Slide 4</vt:lpstr>
      <vt:lpstr>SPARROW – Roles </vt:lpstr>
      <vt:lpstr>SPARROW – Roles (Functional – Ownership) </vt:lpstr>
      <vt:lpstr>SPARROW – Roles  (Hierarchy) </vt:lpstr>
      <vt:lpstr>SPARROW – Roles (Application) </vt:lpstr>
      <vt:lpstr>SPARROW – Roles (System) </vt:lpstr>
      <vt:lpstr>SPARROW – Workflow</vt:lpstr>
      <vt:lpstr>SPARROW –Roles and Responsibilities  </vt:lpstr>
      <vt:lpstr>SPARROW – Getting Started</vt:lpstr>
      <vt:lpstr>SPARROW – Help Resources</vt:lpstr>
      <vt:lpstr>SPARROW – System Requirement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nicsi</dc:creator>
  <cp:lastModifiedBy>NIC</cp:lastModifiedBy>
  <cp:revision>120</cp:revision>
  <dcterms:created xsi:type="dcterms:W3CDTF">2015-11-01T01:07:02Z</dcterms:created>
  <dcterms:modified xsi:type="dcterms:W3CDTF">2018-10-25T11:47:09Z</dcterms:modified>
</cp:coreProperties>
</file>